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2"/>
  </p:notesMasterIdLst>
  <p:sldIdLst>
    <p:sldId id="256" r:id="rId2"/>
    <p:sldId id="276" r:id="rId3"/>
    <p:sldId id="341" r:id="rId4"/>
    <p:sldId id="290" r:id="rId5"/>
    <p:sldId id="301" r:id="rId6"/>
    <p:sldId id="331" r:id="rId7"/>
    <p:sldId id="304" r:id="rId8"/>
    <p:sldId id="306" r:id="rId9"/>
    <p:sldId id="342" r:id="rId10"/>
    <p:sldId id="327" r:id="rId11"/>
    <p:sldId id="308" r:id="rId12"/>
    <p:sldId id="311" r:id="rId13"/>
    <p:sldId id="343" r:id="rId14"/>
    <p:sldId id="344" r:id="rId15"/>
    <p:sldId id="345" r:id="rId16"/>
    <p:sldId id="346" r:id="rId17"/>
    <p:sldId id="347" r:id="rId18"/>
    <p:sldId id="348" r:id="rId19"/>
    <p:sldId id="349" r:id="rId20"/>
    <p:sldId id="350" r:id="rId21"/>
    <p:sldId id="351" r:id="rId22"/>
    <p:sldId id="352" r:id="rId23"/>
    <p:sldId id="353" r:id="rId24"/>
    <p:sldId id="363" r:id="rId25"/>
    <p:sldId id="364" r:id="rId26"/>
    <p:sldId id="354" r:id="rId27"/>
    <p:sldId id="355" r:id="rId28"/>
    <p:sldId id="356" r:id="rId29"/>
    <p:sldId id="365" r:id="rId30"/>
    <p:sldId id="298"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Khmer OS" panose="02000500000000020004" pitchFamily="2" charset="0"/>
      <p:regular r:id="rId37"/>
    </p:embeddedFont>
    <p:embeddedFont>
      <p:font typeface="Khmer OS Muol" panose="02000500000000020004" pitchFamily="2" charset="0"/>
      <p:regular r:id="rId38"/>
    </p:embeddedFont>
    <p:embeddedFont>
      <p:font typeface="Khmer OS System" panose="02000500000000020004" pitchFamily="2" charset="0"/>
      <p:regular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540" y="64"/>
      </p:cViewPr>
      <p:guideLst>
        <p:guide orient="horz" pos="1620"/>
        <p:guide pos="2880"/>
      </p:guideLst>
    </p:cSldViewPr>
  </p:slideViewPr>
  <p:notesTextViewPr>
    <p:cViewPr>
      <p:scale>
        <a:sx n="1" d="1"/>
        <a:sy n="1" d="1"/>
      </p:scale>
      <p:origin x="0" y="0"/>
    </p:cViewPr>
  </p:notesTextViewPr>
  <p:notesViewPr>
    <p:cSldViewPr snapToGrid="0">
      <p:cViewPr varScale="1">
        <p:scale>
          <a:sx n="68" d="100"/>
          <a:sy n="6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7" name="Text Box 1"/>
          <p:cNvSpPr txBox="1">
            <a:spLocks noChangeArrowheads="1"/>
          </p:cNvSpPr>
          <p:nvPr/>
        </p:nvSpPr>
        <p:spPr bwMode="auto">
          <a:xfrm>
            <a:off x="1724882" y="513651"/>
            <a:ext cx="6426795" cy="2539839"/>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106498" name="Rectangle 2"/>
          <p:cNvSpPr txBox="1">
            <a:spLocks noGrp="1" noChangeArrowheads="1"/>
          </p:cNvSpPr>
          <p:nvPr>
            <p:ph type="body"/>
          </p:nvPr>
        </p:nvSpPr>
        <p:spPr bwMode="auto">
          <a:xfrm>
            <a:off x="1316722" y="3228349"/>
            <a:ext cx="7233891" cy="3056768"/>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419456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Let them do it </a:t>
            </a:r>
          </a:p>
          <a:p>
            <a:endParaRPr lang="en-GB" dirty="0"/>
          </a:p>
        </p:txBody>
      </p:sp>
      <p:sp>
        <p:nvSpPr>
          <p:cNvPr id="4" name="Slide Number Placeholder 3"/>
          <p:cNvSpPr>
            <a:spLocks noGrp="1"/>
          </p:cNvSpPr>
          <p:nvPr>
            <p:ph type="sldNum" sz="quarter" idx="10"/>
          </p:nvPr>
        </p:nvSpPr>
        <p:spPr/>
        <p:txBody>
          <a:bodyPr/>
          <a:lstStyle/>
          <a:p>
            <a:fld id="{CE4B34C7-122F-490B-8D24-62F64CC528C8}" type="slidenum">
              <a:rPr lang="en-US" smtClean="0"/>
              <a:t>4</a:t>
            </a:fld>
            <a:endParaRPr lang="en-US"/>
          </a:p>
        </p:txBody>
      </p:sp>
    </p:spTree>
    <p:extLst>
      <p:ext uri="{BB962C8B-B14F-4D97-AF65-F5344CB8AC3E}">
        <p14:creationId xmlns:p14="http://schemas.microsoft.com/office/powerpoint/2010/main" val="159635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Let them do it </a:t>
            </a:r>
          </a:p>
          <a:p>
            <a:endParaRPr lang="en-GB" dirty="0"/>
          </a:p>
        </p:txBody>
      </p:sp>
      <p:sp>
        <p:nvSpPr>
          <p:cNvPr id="4" name="Slide Number Placeholder 3"/>
          <p:cNvSpPr>
            <a:spLocks noGrp="1"/>
          </p:cNvSpPr>
          <p:nvPr>
            <p:ph type="sldNum" sz="quarter" idx="10"/>
          </p:nvPr>
        </p:nvSpPr>
        <p:spPr/>
        <p:txBody>
          <a:bodyPr/>
          <a:lstStyle/>
          <a:p>
            <a:fld id="{CE4B34C7-122F-490B-8D24-62F64CC528C8}" type="slidenum">
              <a:rPr lang="en-US" smtClean="0"/>
              <a:t>5</a:t>
            </a:fld>
            <a:endParaRPr lang="en-US"/>
          </a:p>
        </p:txBody>
      </p:sp>
    </p:spTree>
    <p:extLst>
      <p:ext uri="{BB962C8B-B14F-4D97-AF65-F5344CB8AC3E}">
        <p14:creationId xmlns:p14="http://schemas.microsoft.com/office/powerpoint/2010/main" val="224907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Let them do it </a:t>
            </a:r>
          </a:p>
          <a:p>
            <a:endParaRPr lang="en-GB" dirty="0"/>
          </a:p>
        </p:txBody>
      </p:sp>
      <p:sp>
        <p:nvSpPr>
          <p:cNvPr id="4" name="Slide Number Placeholder 3"/>
          <p:cNvSpPr>
            <a:spLocks noGrp="1"/>
          </p:cNvSpPr>
          <p:nvPr>
            <p:ph type="sldNum" sz="quarter" idx="10"/>
          </p:nvPr>
        </p:nvSpPr>
        <p:spPr/>
        <p:txBody>
          <a:bodyPr/>
          <a:lstStyle/>
          <a:p>
            <a:fld id="{CE4B34C7-122F-490B-8D24-62F64CC528C8}" type="slidenum">
              <a:rPr lang="en-US" smtClean="0"/>
              <a:t>7</a:t>
            </a:fld>
            <a:endParaRPr lang="en-US"/>
          </a:p>
        </p:txBody>
      </p:sp>
    </p:spTree>
    <p:extLst>
      <p:ext uri="{BB962C8B-B14F-4D97-AF65-F5344CB8AC3E}">
        <p14:creationId xmlns:p14="http://schemas.microsoft.com/office/powerpoint/2010/main" val="350019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Let them do it </a:t>
            </a:r>
          </a:p>
          <a:p>
            <a:endParaRPr lang="en-GB" dirty="0"/>
          </a:p>
        </p:txBody>
      </p:sp>
      <p:sp>
        <p:nvSpPr>
          <p:cNvPr id="4" name="Slide Number Placeholder 3"/>
          <p:cNvSpPr>
            <a:spLocks noGrp="1"/>
          </p:cNvSpPr>
          <p:nvPr>
            <p:ph type="sldNum" sz="quarter" idx="10"/>
          </p:nvPr>
        </p:nvSpPr>
        <p:spPr/>
        <p:txBody>
          <a:bodyPr/>
          <a:lstStyle/>
          <a:p>
            <a:fld id="{CE4B34C7-122F-490B-8D24-62F64CC528C8}" type="slidenum">
              <a:rPr lang="en-US" smtClean="0"/>
              <a:t>8</a:t>
            </a:fld>
            <a:endParaRPr lang="en-US"/>
          </a:p>
        </p:txBody>
      </p:sp>
    </p:spTree>
    <p:extLst>
      <p:ext uri="{BB962C8B-B14F-4D97-AF65-F5344CB8AC3E}">
        <p14:creationId xmlns:p14="http://schemas.microsoft.com/office/powerpoint/2010/main" val="160681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Let them do it </a:t>
            </a:r>
          </a:p>
          <a:p>
            <a:endParaRPr lang="en-GB" dirty="0"/>
          </a:p>
        </p:txBody>
      </p:sp>
      <p:sp>
        <p:nvSpPr>
          <p:cNvPr id="4" name="Slide Number Placeholder 3"/>
          <p:cNvSpPr>
            <a:spLocks noGrp="1"/>
          </p:cNvSpPr>
          <p:nvPr>
            <p:ph type="sldNum" sz="quarter" idx="10"/>
          </p:nvPr>
        </p:nvSpPr>
        <p:spPr/>
        <p:txBody>
          <a:bodyPr/>
          <a:lstStyle/>
          <a:p>
            <a:fld id="{CE4B34C7-122F-490B-8D24-62F64CC528C8}" type="slidenum">
              <a:rPr lang="en-US" smtClean="0"/>
              <a:t>11</a:t>
            </a:fld>
            <a:endParaRPr lang="en-US"/>
          </a:p>
        </p:txBody>
      </p:sp>
    </p:spTree>
    <p:extLst>
      <p:ext uri="{BB962C8B-B14F-4D97-AF65-F5344CB8AC3E}">
        <p14:creationId xmlns:p14="http://schemas.microsoft.com/office/powerpoint/2010/main" val="47698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Let them do it </a:t>
            </a:r>
          </a:p>
          <a:p>
            <a:endParaRPr lang="en-GB" dirty="0"/>
          </a:p>
        </p:txBody>
      </p:sp>
      <p:sp>
        <p:nvSpPr>
          <p:cNvPr id="4" name="Slide Number Placeholder 3"/>
          <p:cNvSpPr>
            <a:spLocks noGrp="1"/>
          </p:cNvSpPr>
          <p:nvPr>
            <p:ph type="sldNum" sz="quarter" idx="10"/>
          </p:nvPr>
        </p:nvSpPr>
        <p:spPr/>
        <p:txBody>
          <a:bodyPr/>
          <a:lstStyle/>
          <a:p>
            <a:fld id="{CE4B34C7-122F-490B-8D24-62F64CC528C8}" type="slidenum">
              <a:rPr lang="en-US" smtClean="0"/>
              <a:t>12</a:t>
            </a:fld>
            <a:endParaRPr lang="en-US"/>
          </a:p>
        </p:txBody>
      </p:sp>
    </p:spTree>
    <p:extLst>
      <p:ext uri="{BB962C8B-B14F-4D97-AF65-F5344CB8AC3E}">
        <p14:creationId xmlns:p14="http://schemas.microsoft.com/office/powerpoint/2010/main" val="4001455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2"/>
          <p:cNvSpPr/>
          <p:nvPr/>
        </p:nvSpPr>
        <p:spPr>
          <a:xfrm>
            <a:off x="0" y="2448300"/>
            <a:ext cx="9144000" cy="26952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2"/>
          <p:cNvCxnSpPr/>
          <p:nvPr/>
        </p:nvCxnSpPr>
        <p:spPr>
          <a:xfrm rot="10800000" flipH="1">
            <a:off x="11900" y="2529000"/>
            <a:ext cx="9144000" cy="23700"/>
          </a:xfrm>
          <a:prstGeom prst="straightConnector1">
            <a:avLst/>
          </a:prstGeom>
          <a:noFill/>
          <a:ln w="28575" cap="flat" cmpd="sng">
            <a:solidFill>
              <a:srgbClr val="FFFFFF"/>
            </a:solidFill>
            <a:prstDash val="dot"/>
            <a:round/>
            <a:headEnd type="none" w="sm" len="sm"/>
            <a:tailEnd type="none" w="sm" len="sm"/>
          </a:ln>
        </p:spPr>
      </p:cxnSp>
      <p:sp>
        <p:nvSpPr>
          <p:cNvPr id="12" name="Google Shape;12;p2"/>
          <p:cNvSpPr/>
          <p:nvPr/>
        </p:nvSpPr>
        <p:spPr>
          <a:xfrm>
            <a:off x="8441550" y="59525"/>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txBox="1">
            <a:spLocks noGrp="1"/>
          </p:cNvSpPr>
          <p:nvPr>
            <p:ph type="title"/>
          </p:nvPr>
        </p:nvSpPr>
        <p:spPr>
          <a:xfrm>
            <a:off x="3679350" y="4269625"/>
            <a:ext cx="5341800" cy="3936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2400"/>
              <a:buFont typeface="Arial"/>
              <a:buNone/>
              <a:defRPr sz="2400" b="1" i="0" u="none" strike="noStrike" cap="none">
                <a:solidFill>
                  <a:srgbClr val="FFFFFF"/>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4" name="Google Shape;14;p2"/>
          <p:cNvSpPr txBox="1">
            <a:spLocks noGrp="1"/>
          </p:cNvSpPr>
          <p:nvPr>
            <p:ph type="title" idx="2"/>
          </p:nvPr>
        </p:nvSpPr>
        <p:spPr>
          <a:xfrm>
            <a:off x="3679350" y="4663225"/>
            <a:ext cx="5341800" cy="3936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2400"/>
              <a:buFont typeface="Arial"/>
              <a:buNone/>
              <a:defRPr sz="2400" b="0" i="1" u="none" strike="noStrike" cap="none">
                <a:solidFill>
                  <a:srgbClr val="FFFFFF"/>
                </a:solidFill>
                <a:latin typeface="Verdana"/>
                <a:ea typeface="Verdana"/>
                <a:cs typeface="Verdana"/>
                <a:sym typeface="Verdana"/>
              </a:defRPr>
            </a:lvl1pPr>
            <a:lvl2pPr marR="0" lvl="1"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9pPr>
          </a:lstStyle>
          <a:p>
            <a:endParaRPr/>
          </a:p>
        </p:txBody>
      </p:sp>
      <p:pic>
        <p:nvPicPr>
          <p:cNvPr id="15" name="Google Shape;15;p2"/>
          <p:cNvPicPr preferRelativeResize="0"/>
          <p:nvPr/>
        </p:nvPicPr>
        <p:blipFill rotWithShape="1">
          <a:blip r:embed="rId2">
            <a:alphaModFix/>
          </a:blip>
          <a:srcRect/>
          <a:stretch/>
        </p:blipFill>
        <p:spPr>
          <a:xfrm>
            <a:off x="273825" y="285377"/>
            <a:ext cx="5157057" cy="18500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NP Timeline">
  <p:cSld name="PNP Timeline">
    <p:spTree>
      <p:nvGrpSpPr>
        <p:cNvPr id="1" name="Shape 150"/>
        <p:cNvGrpSpPr/>
        <p:nvPr/>
      </p:nvGrpSpPr>
      <p:grpSpPr>
        <a:xfrm>
          <a:off x="0" y="0"/>
          <a:ext cx="0" cy="0"/>
          <a:chOff x="0" y="0"/>
          <a:chExt cx="0" cy="0"/>
        </a:xfrm>
      </p:grpSpPr>
      <p:sp>
        <p:nvSpPr>
          <p:cNvPr id="151" name="Google Shape;15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52" name="Google Shape;152;p12"/>
          <p:cNvCxnSpPr/>
          <p:nvPr/>
        </p:nvCxnSpPr>
        <p:spPr>
          <a:xfrm rot="10800000">
            <a:off x="6019675" y="0"/>
            <a:ext cx="12000" cy="5012400"/>
          </a:xfrm>
          <a:prstGeom prst="straightConnector1">
            <a:avLst/>
          </a:prstGeom>
          <a:noFill/>
          <a:ln w="19050" cap="flat" cmpd="sng">
            <a:solidFill>
              <a:srgbClr val="999999"/>
            </a:solidFill>
            <a:prstDash val="solid"/>
            <a:round/>
            <a:headEnd type="none" w="sm" len="sm"/>
            <a:tailEnd type="none" w="sm" len="sm"/>
          </a:ln>
        </p:spPr>
      </p:cxnSp>
      <p:sp>
        <p:nvSpPr>
          <p:cNvPr id="153" name="Google Shape;153;p12"/>
          <p:cNvSpPr/>
          <p:nvPr/>
        </p:nvSpPr>
        <p:spPr>
          <a:xfrm>
            <a:off x="0" y="3722725"/>
            <a:ext cx="9144000" cy="14208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2"/>
          <p:cNvSpPr txBox="1"/>
          <p:nvPr/>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chemeClr val="lt1"/>
                </a:solidFill>
                <a:latin typeface="Verdana"/>
                <a:ea typeface="Verdana"/>
                <a:cs typeface="Verdana"/>
                <a:sym typeface="Verdana"/>
              </a:rPr>
              <a:t>Passerelles numériques</a:t>
            </a:r>
            <a:endParaRPr sz="240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lt1"/>
                </a:solidFill>
                <a:latin typeface="Verdana"/>
                <a:ea typeface="Verdana"/>
                <a:cs typeface="Verdana"/>
                <a:sym typeface="Verdana"/>
              </a:rPr>
              <a:t>Philippines</a:t>
            </a:r>
            <a:endParaRPr sz="2400" b="1" i="0" u="none" strike="noStrike" cap="none">
              <a:solidFill>
                <a:schemeClr val="lt1"/>
              </a:solidFill>
              <a:latin typeface="Verdana"/>
              <a:ea typeface="Verdana"/>
              <a:cs typeface="Verdana"/>
              <a:sym typeface="Verdana"/>
            </a:endParaRPr>
          </a:p>
        </p:txBody>
      </p:sp>
      <p:grpSp>
        <p:nvGrpSpPr>
          <p:cNvPr id="155" name="Google Shape;155;p12"/>
          <p:cNvGrpSpPr/>
          <p:nvPr/>
        </p:nvGrpSpPr>
        <p:grpSpPr>
          <a:xfrm>
            <a:off x="5688583" y="226167"/>
            <a:ext cx="1082257" cy="587803"/>
            <a:chOff x="725450" y="1793250"/>
            <a:chExt cx="1198513" cy="678600"/>
          </a:xfrm>
        </p:grpSpPr>
        <p:sp>
          <p:nvSpPr>
            <p:cNvPr id="156" name="Google Shape;156;p12"/>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57" name="Google Shape;157;p12"/>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2009</a:t>
              </a:r>
              <a:endParaRPr sz="1100" b="1" i="0" u="none" strike="noStrike" cap="none">
                <a:solidFill>
                  <a:srgbClr val="FFFFFF"/>
                </a:solidFill>
                <a:latin typeface="Verdana"/>
                <a:ea typeface="Verdana"/>
                <a:cs typeface="Verdana"/>
                <a:sym typeface="Verdana"/>
              </a:endParaRPr>
            </a:p>
          </p:txBody>
        </p:sp>
      </p:grpSp>
      <p:grpSp>
        <p:nvGrpSpPr>
          <p:cNvPr id="158" name="Google Shape;158;p12"/>
          <p:cNvGrpSpPr/>
          <p:nvPr/>
        </p:nvGrpSpPr>
        <p:grpSpPr>
          <a:xfrm>
            <a:off x="5688583" y="925471"/>
            <a:ext cx="1082257" cy="587803"/>
            <a:chOff x="725450" y="1793250"/>
            <a:chExt cx="1198513" cy="678600"/>
          </a:xfrm>
        </p:grpSpPr>
        <p:sp>
          <p:nvSpPr>
            <p:cNvPr id="159" name="Google Shape;159;p12"/>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60" name="Google Shape;160;p12"/>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2012</a:t>
              </a:r>
              <a:endParaRPr sz="1100" b="1" i="0" u="none" strike="noStrike" cap="none">
                <a:solidFill>
                  <a:srgbClr val="FFFFFF"/>
                </a:solidFill>
                <a:latin typeface="Verdana"/>
                <a:ea typeface="Verdana"/>
                <a:cs typeface="Verdana"/>
                <a:sym typeface="Verdana"/>
              </a:endParaRPr>
            </a:p>
          </p:txBody>
        </p:sp>
      </p:grpSp>
      <p:grpSp>
        <p:nvGrpSpPr>
          <p:cNvPr id="161" name="Google Shape;161;p12"/>
          <p:cNvGrpSpPr/>
          <p:nvPr/>
        </p:nvGrpSpPr>
        <p:grpSpPr>
          <a:xfrm>
            <a:off x="5688583" y="1624763"/>
            <a:ext cx="1082257" cy="587803"/>
            <a:chOff x="725450" y="1793250"/>
            <a:chExt cx="1198513" cy="678600"/>
          </a:xfrm>
        </p:grpSpPr>
        <p:sp>
          <p:nvSpPr>
            <p:cNvPr id="162" name="Google Shape;162;p12"/>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63" name="Google Shape;163;p12"/>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2013</a:t>
              </a:r>
              <a:endParaRPr sz="1100" b="1" i="0" u="none" strike="noStrike" cap="none">
                <a:solidFill>
                  <a:srgbClr val="FFFFFF"/>
                </a:solidFill>
                <a:latin typeface="Verdana"/>
                <a:ea typeface="Verdana"/>
                <a:cs typeface="Verdana"/>
                <a:sym typeface="Verdana"/>
              </a:endParaRPr>
            </a:p>
          </p:txBody>
        </p:sp>
      </p:grpSp>
      <p:grpSp>
        <p:nvGrpSpPr>
          <p:cNvPr id="164" name="Google Shape;164;p12"/>
          <p:cNvGrpSpPr/>
          <p:nvPr/>
        </p:nvGrpSpPr>
        <p:grpSpPr>
          <a:xfrm>
            <a:off x="5688583" y="2324077"/>
            <a:ext cx="1082257" cy="587803"/>
            <a:chOff x="725450" y="1793250"/>
            <a:chExt cx="1198513" cy="678600"/>
          </a:xfrm>
        </p:grpSpPr>
        <p:sp>
          <p:nvSpPr>
            <p:cNvPr id="165" name="Google Shape;165;p12"/>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66" name="Google Shape;166;p12"/>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2014</a:t>
              </a:r>
              <a:endParaRPr sz="1100" b="1" i="0" u="none" strike="noStrike" cap="none">
                <a:solidFill>
                  <a:srgbClr val="FFFFFF"/>
                </a:solidFill>
                <a:latin typeface="Verdana"/>
                <a:ea typeface="Verdana"/>
                <a:cs typeface="Verdana"/>
                <a:sym typeface="Verdana"/>
              </a:endParaRPr>
            </a:p>
          </p:txBody>
        </p:sp>
      </p:grpSp>
      <p:grpSp>
        <p:nvGrpSpPr>
          <p:cNvPr id="167" name="Google Shape;167;p12"/>
          <p:cNvGrpSpPr/>
          <p:nvPr/>
        </p:nvGrpSpPr>
        <p:grpSpPr>
          <a:xfrm>
            <a:off x="5688597" y="3023397"/>
            <a:ext cx="1082257" cy="587803"/>
            <a:chOff x="725450" y="1793250"/>
            <a:chExt cx="1198513" cy="678600"/>
          </a:xfrm>
        </p:grpSpPr>
        <p:sp>
          <p:nvSpPr>
            <p:cNvPr id="168" name="Google Shape;168;p12"/>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69" name="Google Shape;169;p12"/>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2015</a:t>
              </a:r>
              <a:endParaRPr sz="1100" b="1" i="0" u="none" strike="noStrike" cap="none">
                <a:solidFill>
                  <a:srgbClr val="FFFFFF"/>
                </a:solidFill>
                <a:latin typeface="Verdana"/>
                <a:ea typeface="Verdana"/>
                <a:cs typeface="Verdana"/>
                <a:sym typeface="Verdana"/>
              </a:endParaRPr>
            </a:p>
          </p:txBody>
        </p:sp>
      </p:grpSp>
      <p:sp>
        <p:nvSpPr>
          <p:cNvPr id="170" name="Google Shape;170;p12"/>
          <p:cNvSpPr txBox="1"/>
          <p:nvPr/>
        </p:nvSpPr>
        <p:spPr>
          <a:xfrm>
            <a:off x="6320800" y="1003525"/>
            <a:ext cx="24183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1st graduation</a:t>
            </a:r>
            <a:r>
              <a:rPr lang="en-GB" sz="1050" b="0" i="0" u="none" strike="noStrike" cap="none">
                <a:solidFill>
                  <a:schemeClr val="dk1"/>
                </a:solidFill>
                <a:highlight>
                  <a:srgbClr val="FFFFFF"/>
                </a:highlight>
                <a:latin typeface="Verdana"/>
                <a:ea typeface="Verdana"/>
                <a:cs typeface="Verdana"/>
                <a:sym typeface="Verdana"/>
              </a:rPr>
              <a:t> of 24 students</a:t>
            </a:r>
            <a:endParaRPr sz="1100" b="0" i="0" u="none" strike="noStrike" cap="none">
              <a:solidFill>
                <a:schemeClr val="dk1"/>
              </a:solidFill>
              <a:latin typeface="Verdana"/>
              <a:ea typeface="Verdana"/>
              <a:cs typeface="Verdana"/>
              <a:sym typeface="Verdana"/>
            </a:endParaRPr>
          </a:p>
        </p:txBody>
      </p:sp>
      <p:sp>
        <p:nvSpPr>
          <p:cNvPr id="171" name="Google Shape;171;p12"/>
          <p:cNvSpPr txBox="1"/>
          <p:nvPr/>
        </p:nvSpPr>
        <p:spPr>
          <a:xfrm>
            <a:off x="6319780" y="1605719"/>
            <a:ext cx="26919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For the 1st time, a total of </a:t>
            </a:r>
            <a:r>
              <a:rPr lang="en-GB" sz="1050" b="1" i="0" u="none" strike="noStrike" cap="none">
                <a:solidFill>
                  <a:schemeClr val="dk1"/>
                </a:solidFill>
                <a:highlight>
                  <a:srgbClr val="FFFFFF"/>
                </a:highlight>
                <a:latin typeface="Verdana"/>
                <a:ea typeface="Verdana"/>
                <a:cs typeface="Verdana"/>
                <a:sym typeface="Verdana"/>
              </a:rPr>
              <a:t>90 students join our program</a:t>
            </a:r>
            <a:endParaRPr sz="1100" b="1" i="0" u="none" strike="noStrike" cap="none">
              <a:solidFill>
                <a:schemeClr val="dk1"/>
              </a:solidFill>
              <a:latin typeface="Verdana"/>
              <a:ea typeface="Verdana"/>
              <a:cs typeface="Verdana"/>
              <a:sym typeface="Verdana"/>
            </a:endParaRPr>
          </a:p>
        </p:txBody>
      </p:sp>
      <p:sp>
        <p:nvSpPr>
          <p:cNvPr id="172" name="Google Shape;172;p12"/>
          <p:cNvSpPr txBox="1"/>
          <p:nvPr/>
        </p:nvSpPr>
        <p:spPr>
          <a:xfrm>
            <a:off x="6330503" y="2324128"/>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PNP celebrates its </a:t>
            </a:r>
            <a:r>
              <a:rPr lang="en-GB" sz="1050" b="1" i="0" u="none" strike="noStrike" cap="none">
                <a:solidFill>
                  <a:schemeClr val="dk1"/>
                </a:solidFill>
                <a:highlight>
                  <a:srgbClr val="FFFFFF"/>
                </a:highlight>
                <a:latin typeface="Verdana"/>
                <a:ea typeface="Verdana"/>
                <a:cs typeface="Verdana"/>
                <a:sym typeface="Verdana"/>
              </a:rPr>
              <a:t>5-year anniversary</a:t>
            </a:r>
            <a:endParaRPr sz="1050" b="1" i="0" u="none" strike="noStrike" cap="none">
              <a:solidFill>
                <a:schemeClr val="dk1"/>
              </a:solidFill>
              <a:latin typeface="Verdana"/>
              <a:ea typeface="Verdana"/>
              <a:cs typeface="Verdana"/>
              <a:sym typeface="Verdana"/>
            </a:endParaRPr>
          </a:p>
        </p:txBody>
      </p:sp>
      <p:sp>
        <p:nvSpPr>
          <p:cNvPr id="173" name="Google Shape;173;p12"/>
          <p:cNvSpPr txBox="1"/>
          <p:nvPr/>
        </p:nvSpPr>
        <p:spPr>
          <a:xfrm>
            <a:off x="6319780" y="2993307"/>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Launch of an </a:t>
            </a:r>
            <a:r>
              <a:rPr lang="en-GB" sz="1050" b="1" i="0" u="none" strike="noStrike" cap="none">
                <a:solidFill>
                  <a:schemeClr val="dk1"/>
                </a:solidFill>
                <a:highlight>
                  <a:srgbClr val="FFFFFF"/>
                </a:highlight>
                <a:latin typeface="Verdana"/>
                <a:ea typeface="Verdana"/>
                <a:cs typeface="Verdana"/>
                <a:sym typeface="Verdana"/>
              </a:rPr>
              <a:t>innovative new program </a:t>
            </a:r>
            <a:r>
              <a:rPr lang="en-GB" sz="1050" b="0" i="0" u="none" strike="noStrike" cap="none">
                <a:solidFill>
                  <a:schemeClr val="dk1"/>
                </a:solidFill>
                <a:highlight>
                  <a:srgbClr val="FFFFFF"/>
                </a:highlight>
                <a:latin typeface="Verdana"/>
                <a:ea typeface="Verdana"/>
                <a:cs typeface="Verdana"/>
                <a:sym typeface="Verdana"/>
              </a:rPr>
              <a:t>with a pilot class (47 students)</a:t>
            </a:r>
            <a:endParaRPr sz="1050" b="1" i="0" u="none" strike="noStrike" cap="none">
              <a:solidFill>
                <a:schemeClr val="dk1"/>
              </a:solidFill>
              <a:latin typeface="Verdana"/>
              <a:ea typeface="Verdana"/>
              <a:cs typeface="Verdana"/>
              <a:sym typeface="Verdana"/>
            </a:endParaRPr>
          </a:p>
        </p:txBody>
      </p:sp>
      <p:pic>
        <p:nvPicPr>
          <p:cNvPr id="174" name="Google Shape;174;p12"/>
          <p:cNvPicPr preferRelativeResize="0"/>
          <p:nvPr/>
        </p:nvPicPr>
        <p:blipFill rotWithShape="1">
          <a:blip r:embed="rId2">
            <a:alphaModFix/>
          </a:blip>
          <a:srcRect/>
          <a:stretch/>
        </p:blipFill>
        <p:spPr>
          <a:xfrm>
            <a:off x="-17761" y="-12053"/>
            <a:ext cx="5349999" cy="3784183"/>
          </a:xfrm>
          <a:prstGeom prst="rect">
            <a:avLst/>
          </a:prstGeom>
          <a:noFill/>
          <a:ln>
            <a:noFill/>
          </a:ln>
        </p:spPr>
      </p:pic>
      <p:sp>
        <p:nvSpPr>
          <p:cNvPr id="175" name="Google Shape;175;p12"/>
          <p:cNvSpPr txBox="1"/>
          <p:nvPr/>
        </p:nvSpPr>
        <p:spPr>
          <a:xfrm>
            <a:off x="6319780" y="285116"/>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 </a:t>
            </a:r>
            <a:r>
              <a:rPr lang="en-GB" sz="1050" b="0" i="0" u="none" strike="noStrike" cap="none">
                <a:solidFill>
                  <a:schemeClr val="dk1"/>
                </a:solidFill>
                <a:highlight>
                  <a:srgbClr val="FFFFFF"/>
                </a:highlight>
                <a:latin typeface="Verdana"/>
                <a:ea typeface="Verdana"/>
                <a:cs typeface="Verdana"/>
                <a:sym typeface="Verdana"/>
              </a:rPr>
              <a:t>of PN’s 2nd program in Cebu with 24 students</a:t>
            </a:r>
            <a:endParaRPr sz="1100" b="0" i="0" u="none" strike="noStrike" cap="none">
              <a:solidFill>
                <a:schemeClr val="dk1"/>
              </a:solidFill>
              <a:latin typeface="Verdana"/>
              <a:ea typeface="Verdana"/>
              <a:cs typeface="Verdana"/>
              <a:sym typeface="Verdana"/>
            </a:endParaRPr>
          </a:p>
        </p:txBody>
      </p:sp>
      <p:sp>
        <p:nvSpPr>
          <p:cNvPr id="176" name="Google Shape;176;p12"/>
          <p:cNvSpPr/>
          <p:nvPr/>
        </p:nvSpPr>
        <p:spPr>
          <a:xfrm rot="9913479" flipH="1">
            <a:off x="3436001" y="1627827"/>
            <a:ext cx="914230" cy="570659"/>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2"/>
          <p:cNvSpPr txBox="1"/>
          <p:nvPr/>
        </p:nvSpPr>
        <p:spPr>
          <a:xfrm>
            <a:off x="2993887" y="1215200"/>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9933"/>
                </a:solidFill>
                <a:latin typeface="Verdana"/>
                <a:ea typeface="Verdana"/>
                <a:cs typeface="Verdana"/>
                <a:sym typeface="Verdana"/>
              </a:rPr>
              <a:t>Cebu</a:t>
            </a:r>
            <a:endParaRPr sz="1050" b="1" i="0" u="none" strike="noStrike" cap="none">
              <a:solidFill>
                <a:srgbClr val="FF9933"/>
              </a:solidFill>
              <a:latin typeface="Verdana"/>
              <a:ea typeface="Verdana"/>
              <a:cs typeface="Verdana"/>
              <a:sym typeface="Verdan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NV Timeline">
  <p:cSld name="PNV Timeline">
    <p:spTree>
      <p:nvGrpSpPr>
        <p:cNvPr id="1" name="Shape 178"/>
        <p:cNvGrpSpPr/>
        <p:nvPr/>
      </p:nvGrpSpPr>
      <p:grpSpPr>
        <a:xfrm>
          <a:off x="0" y="0"/>
          <a:ext cx="0" cy="0"/>
          <a:chOff x="0" y="0"/>
          <a:chExt cx="0" cy="0"/>
        </a:xfrm>
      </p:grpSpPr>
      <p:cxnSp>
        <p:nvCxnSpPr>
          <p:cNvPr id="179" name="Google Shape;179;p13"/>
          <p:cNvCxnSpPr/>
          <p:nvPr/>
        </p:nvCxnSpPr>
        <p:spPr>
          <a:xfrm rot="10800000">
            <a:off x="6012474" y="0"/>
            <a:ext cx="12000" cy="5012400"/>
          </a:xfrm>
          <a:prstGeom prst="straightConnector1">
            <a:avLst/>
          </a:prstGeom>
          <a:noFill/>
          <a:ln w="19050" cap="flat" cmpd="sng">
            <a:solidFill>
              <a:srgbClr val="999999"/>
            </a:solidFill>
            <a:prstDash val="solid"/>
            <a:round/>
            <a:headEnd type="none" w="sm" len="sm"/>
            <a:tailEnd type="none" w="sm" len="sm"/>
          </a:ln>
        </p:spPr>
      </p:cxnSp>
      <p:sp>
        <p:nvSpPr>
          <p:cNvPr id="180" name="Google Shape;18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1" name="Google Shape;181;p13"/>
          <p:cNvSpPr/>
          <p:nvPr/>
        </p:nvSpPr>
        <p:spPr>
          <a:xfrm>
            <a:off x="0" y="3733450"/>
            <a:ext cx="9144000" cy="14100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3"/>
          <p:cNvSpPr txBox="1"/>
          <p:nvPr/>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chemeClr val="lt1"/>
                </a:solidFill>
                <a:latin typeface="Verdana"/>
                <a:ea typeface="Verdana"/>
                <a:cs typeface="Verdana"/>
                <a:sym typeface="Verdana"/>
              </a:rPr>
              <a:t>Passerelles numériques</a:t>
            </a:r>
            <a:endParaRPr sz="240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lt1"/>
                </a:solidFill>
                <a:latin typeface="Verdana"/>
                <a:ea typeface="Verdana"/>
                <a:cs typeface="Verdana"/>
                <a:sym typeface="Verdana"/>
              </a:rPr>
              <a:t>Vietnam</a:t>
            </a:r>
            <a:endParaRPr sz="2400" b="1" i="0" u="none" strike="noStrike" cap="none">
              <a:solidFill>
                <a:schemeClr val="lt1"/>
              </a:solidFill>
              <a:latin typeface="Verdana"/>
              <a:ea typeface="Verdana"/>
              <a:cs typeface="Verdana"/>
              <a:sym typeface="Verdana"/>
            </a:endParaRPr>
          </a:p>
        </p:txBody>
      </p:sp>
      <p:sp>
        <p:nvSpPr>
          <p:cNvPr id="183" name="Google Shape;183;p13"/>
          <p:cNvSpPr txBox="1"/>
          <p:nvPr/>
        </p:nvSpPr>
        <p:spPr>
          <a:xfrm>
            <a:off x="6320800" y="304225"/>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a:t>
            </a:r>
            <a:r>
              <a:rPr lang="en-GB" sz="1050" b="0" i="0" u="none" strike="noStrike" cap="none">
                <a:solidFill>
                  <a:schemeClr val="dk1"/>
                </a:solidFill>
                <a:highlight>
                  <a:srgbClr val="FFFFFF"/>
                </a:highlight>
                <a:latin typeface="Verdana"/>
                <a:ea typeface="Verdana"/>
                <a:cs typeface="Verdana"/>
                <a:sym typeface="Verdana"/>
              </a:rPr>
              <a:t> of PN’s 3rd program in Danang with 30 students</a:t>
            </a:r>
            <a:endParaRPr sz="1100" b="0" i="0" u="none" strike="noStrike" cap="none">
              <a:solidFill>
                <a:schemeClr val="dk1"/>
              </a:solidFill>
              <a:latin typeface="Verdana"/>
              <a:ea typeface="Verdana"/>
              <a:cs typeface="Verdana"/>
              <a:sym typeface="Verdana"/>
            </a:endParaRPr>
          </a:p>
        </p:txBody>
      </p:sp>
      <p:cxnSp>
        <p:nvCxnSpPr>
          <p:cNvPr id="184" name="Google Shape;184;p13"/>
          <p:cNvCxnSpPr/>
          <p:nvPr/>
        </p:nvCxnSpPr>
        <p:spPr>
          <a:xfrm rot="10800000">
            <a:off x="6024475" y="4036300"/>
            <a:ext cx="0" cy="1158300"/>
          </a:xfrm>
          <a:prstGeom prst="straightConnector1">
            <a:avLst/>
          </a:prstGeom>
          <a:noFill/>
          <a:ln w="19050" cap="flat" cmpd="sng">
            <a:solidFill>
              <a:srgbClr val="FFFFFF"/>
            </a:solidFill>
            <a:prstDash val="solid"/>
            <a:round/>
            <a:headEnd type="none" w="sm" len="sm"/>
            <a:tailEnd type="none" w="sm" len="sm"/>
          </a:ln>
        </p:spPr>
      </p:cxnSp>
      <p:grpSp>
        <p:nvGrpSpPr>
          <p:cNvPr id="185" name="Google Shape;185;p13"/>
          <p:cNvGrpSpPr/>
          <p:nvPr/>
        </p:nvGrpSpPr>
        <p:grpSpPr>
          <a:xfrm>
            <a:off x="5688583" y="226167"/>
            <a:ext cx="1082257" cy="587803"/>
            <a:chOff x="725450" y="1793250"/>
            <a:chExt cx="1198513" cy="678600"/>
          </a:xfrm>
        </p:grpSpPr>
        <p:sp>
          <p:nvSpPr>
            <p:cNvPr id="186" name="Google Shape;186;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87" name="Google Shape;187;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2010</a:t>
              </a:r>
              <a:endParaRPr sz="1100" b="1" i="0" u="none" strike="noStrike" cap="none">
                <a:solidFill>
                  <a:srgbClr val="FFFFFF"/>
                </a:solidFill>
                <a:latin typeface="Verdana"/>
                <a:ea typeface="Verdana"/>
                <a:cs typeface="Verdana"/>
                <a:sym typeface="Verdana"/>
              </a:endParaRPr>
            </a:p>
          </p:txBody>
        </p:sp>
      </p:grpSp>
      <p:grpSp>
        <p:nvGrpSpPr>
          <p:cNvPr id="188" name="Google Shape;188;p13"/>
          <p:cNvGrpSpPr/>
          <p:nvPr/>
        </p:nvGrpSpPr>
        <p:grpSpPr>
          <a:xfrm>
            <a:off x="5688583" y="925471"/>
            <a:ext cx="1082257" cy="587803"/>
            <a:chOff x="725450" y="1793250"/>
            <a:chExt cx="1198513" cy="678600"/>
          </a:xfrm>
        </p:grpSpPr>
        <p:sp>
          <p:nvSpPr>
            <p:cNvPr id="189" name="Google Shape;189;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90" name="Google Shape;190;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2012</a:t>
              </a:r>
              <a:endParaRPr sz="1100" b="1" i="0" u="none" strike="noStrike" cap="none">
                <a:solidFill>
                  <a:srgbClr val="FFFFFF"/>
                </a:solidFill>
                <a:latin typeface="Verdana"/>
                <a:ea typeface="Verdana"/>
                <a:cs typeface="Verdana"/>
                <a:sym typeface="Verdana"/>
              </a:endParaRPr>
            </a:p>
          </p:txBody>
        </p:sp>
      </p:grpSp>
      <p:grpSp>
        <p:nvGrpSpPr>
          <p:cNvPr id="191" name="Google Shape;191;p13"/>
          <p:cNvGrpSpPr/>
          <p:nvPr/>
        </p:nvGrpSpPr>
        <p:grpSpPr>
          <a:xfrm>
            <a:off x="5688583" y="1624763"/>
            <a:ext cx="1082257" cy="587803"/>
            <a:chOff x="725450" y="1793250"/>
            <a:chExt cx="1198513" cy="678600"/>
          </a:xfrm>
        </p:grpSpPr>
        <p:sp>
          <p:nvSpPr>
            <p:cNvPr id="192" name="Google Shape;192;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93" name="Google Shape;193;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2013</a:t>
              </a:r>
              <a:endParaRPr sz="1100" b="1" i="0" u="none" strike="noStrike" cap="none">
                <a:solidFill>
                  <a:srgbClr val="FFFFFF"/>
                </a:solidFill>
                <a:latin typeface="Verdana"/>
                <a:ea typeface="Verdana"/>
                <a:cs typeface="Verdana"/>
                <a:sym typeface="Verdana"/>
              </a:endParaRPr>
            </a:p>
          </p:txBody>
        </p:sp>
      </p:grpSp>
      <p:grpSp>
        <p:nvGrpSpPr>
          <p:cNvPr id="194" name="Google Shape;194;p13"/>
          <p:cNvGrpSpPr/>
          <p:nvPr/>
        </p:nvGrpSpPr>
        <p:grpSpPr>
          <a:xfrm>
            <a:off x="5688583" y="2324077"/>
            <a:ext cx="1082257" cy="587803"/>
            <a:chOff x="725450" y="1793250"/>
            <a:chExt cx="1198513" cy="678600"/>
          </a:xfrm>
        </p:grpSpPr>
        <p:sp>
          <p:nvSpPr>
            <p:cNvPr id="195" name="Google Shape;195;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96" name="Google Shape;196;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2014</a:t>
              </a:r>
              <a:endParaRPr sz="1100" b="1" i="0" u="none" strike="noStrike" cap="none">
                <a:solidFill>
                  <a:srgbClr val="FFFFFF"/>
                </a:solidFill>
                <a:latin typeface="Verdana"/>
                <a:ea typeface="Verdana"/>
                <a:cs typeface="Verdana"/>
                <a:sym typeface="Verdana"/>
              </a:endParaRPr>
            </a:p>
          </p:txBody>
        </p:sp>
      </p:grpSp>
      <p:grpSp>
        <p:nvGrpSpPr>
          <p:cNvPr id="197" name="Google Shape;197;p13"/>
          <p:cNvGrpSpPr/>
          <p:nvPr/>
        </p:nvGrpSpPr>
        <p:grpSpPr>
          <a:xfrm>
            <a:off x="5688597" y="3023397"/>
            <a:ext cx="1082257" cy="587803"/>
            <a:chOff x="725450" y="1793250"/>
            <a:chExt cx="1198513" cy="678600"/>
          </a:xfrm>
        </p:grpSpPr>
        <p:sp>
          <p:nvSpPr>
            <p:cNvPr id="198" name="Google Shape;198;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99" name="Google Shape;199;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2015</a:t>
              </a:r>
              <a:endParaRPr sz="1100" b="1" i="0" u="none" strike="noStrike" cap="none">
                <a:solidFill>
                  <a:srgbClr val="FFFFFF"/>
                </a:solidFill>
                <a:latin typeface="Verdana"/>
                <a:ea typeface="Verdana"/>
                <a:cs typeface="Verdana"/>
                <a:sym typeface="Verdana"/>
              </a:endParaRPr>
            </a:p>
          </p:txBody>
        </p:sp>
      </p:grpSp>
      <p:grpSp>
        <p:nvGrpSpPr>
          <p:cNvPr id="200" name="Google Shape;200;p13"/>
          <p:cNvGrpSpPr/>
          <p:nvPr/>
        </p:nvGrpSpPr>
        <p:grpSpPr>
          <a:xfrm>
            <a:off x="5688597" y="3722700"/>
            <a:ext cx="1082257" cy="587803"/>
            <a:chOff x="725450" y="1793250"/>
            <a:chExt cx="1198513" cy="678600"/>
          </a:xfrm>
        </p:grpSpPr>
        <p:sp>
          <p:nvSpPr>
            <p:cNvPr id="201" name="Google Shape;201;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02" name="Google Shape;202;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2016</a:t>
              </a:r>
              <a:endParaRPr sz="1100" b="1" i="0" u="none" strike="noStrike" cap="none">
                <a:solidFill>
                  <a:srgbClr val="FFFFFF"/>
                </a:solidFill>
                <a:latin typeface="Verdana"/>
                <a:ea typeface="Verdana"/>
                <a:cs typeface="Verdana"/>
                <a:sym typeface="Verdana"/>
              </a:endParaRPr>
            </a:p>
          </p:txBody>
        </p:sp>
      </p:grpSp>
      <p:grpSp>
        <p:nvGrpSpPr>
          <p:cNvPr id="203" name="Google Shape;203;p13"/>
          <p:cNvGrpSpPr/>
          <p:nvPr/>
        </p:nvGrpSpPr>
        <p:grpSpPr>
          <a:xfrm>
            <a:off x="5688597" y="4421992"/>
            <a:ext cx="1082257" cy="587803"/>
            <a:chOff x="725450" y="1793250"/>
            <a:chExt cx="1198513" cy="678600"/>
          </a:xfrm>
        </p:grpSpPr>
        <p:sp>
          <p:nvSpPr>
            <p:cNvPr id="204" name="Google Shape;204;p13"/>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05" name="Google Shape;205;p13"/>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2017</a:t>
              </a:r>
              <a:endParaRPr sz="1100" b="1" i="0" u="none" strike="noStrike" cap="none">
                <a:solidFill>
                  <a:srgbClr val="FFFFFF"/>
                </a:solidFill>
                <a:latin typeface="Verdana"/>
                <a:ea typeface="Verdana"/>
                <a:cs typeface="Verdana"/>
                <a:sym typeface="Verdana"/>
              </a:endParaRPr>
            </a:p>
          </p:txBody>
        </p:sp>
      </p:grpSp>
      <p:sp>
        <p:nvSpPr>
          <p:cNvPr id="206" name="Google Shape;206;p13"/>
          <p:cNvSpPr txBox="1"/>
          <p:nvPr/>
        </p:nvSpPr>
        <p:spPr>
          <a:xfrm>
            <a:off x="6320800" y="1003525"/>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1st graduation</a:t>
            </a:r>
            <a:r>
              <a:rPr lang="en-GB" sz="1050" b="0" i="0" u="none" strike="noStrike" cap="none">
                <a:solidFill>
                  <a:schemeClr val="dk1"/>
                </a:solidFill>
                <a:highlight>
                  <a:srgbClr val="FFFFFF"/>
                </a:highlight>
                <a:latin typeface="Verdana"/>
                <a:ea typeface="Verdana"/>
                <a:cs typeface="Verdana"/>
                <a:sym typeface="Verdana"/>
              </a:rPr>
              <a:t> of 27 students</a:t>
            </a:r>
            <a:endParaRPr sz="1100" b="0" i="0" u="none" strike="noStrike" cap="none">
              <a:solidFill>
                <a:schemeClr val="dk1"/>
              </a:solidFill>
              <a:latin typeface="Verdana"/>
              <a:ea typeface="Verdana"/>
              <a:cs typeface="Verdana"/>
              <a:sym typeface="Verdana"/>
            </a:endParaRPr>
          </a:p>
        </p:txBody>
      </p:sp>
      <p:sp>
        <p:nvSpPr>
          <p:cNvPr id="207" name="Google Shape;207;p13"/>
          <p:cNvSpPr txBox="1"/>
          <p:nvPr/>
        </p:nvSpPr>
        <p:spPr>
          <a:xfrm>
            <a:off x="6310141" y="1616410"/>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Decision to propose 2 majors</a:t>
            </a:r>
            <a:r>
              <a:rPr lang="en-GB" sz="1050" b="0" i="0" u="none" strike="noStrike" cap="none">
                <a:solidFill>
                  <a:schemeClr val="dk1"/>
                </a:solidFill>
                <a:highlight>
                  <a:srgbClr val="FFFFFF"/>
                </a:highlight>
                <a:latin typeface="Verdana"/>
                <a:ea typeface="Verdana"/>
                <a:cs typeface="Verdana"/>
                <a:sym typeface="Verdana"/>
              </a:rPr>
              <a:t>: DeV and WeB. WeB replaces SNA</a:t>
            </a:r>
            <a:endParaRPr sz="1100" b="0" i="0" u="none" strike="noStrike" cap="none">
              <a:solidFill>
                <a:schemeClr val="dk1"/>
              </a:solidFill>
              <a:latin typeface="Verdana"/>
              <a:ea typeface="Verdana"/>
              <a:cs typeface="Verdana"/>
              <a:sym typeface="Verdana"/>
            </a:endParaRPr>
          </a:p>
        </p:txBody>
      </p:sp>
      <p:sp>
        <p:nvSpPr>
          <p:cNvPr id="208" name="Google Shape;208;p13"/>
          <p:cNvSpPr txBox="1"/>
          <p:nvPr/>
        </p:nvSpPr>
        <p:spPr>
          <a:xfrm>
            <a:off x="6316387" y="2306181"/>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PNV is </a:t>
            </a:r>
            <a:r>
              <a:rPr lang="en-GB" sz="1050" b="1" i="0" u="none" strike="noStrike" cap="none">
                <a:solidFill>
                  <a:schemeClr val="dk1"/>
                </a:solidFill>
                <a:highlight>
                  <a:srgbClr val="FFFFFF"/>
                </a:highlight>
                <a:latin typeface="Verdana"/>
                <a:ea typeface="Verdana"/>
                <a:cs typeface="Verdana"/>
                <a:sym typeface="Verdana"/>
              </a:rPr>
              <a:t>operating completely independently</a:t>
            </a:r>
            <a:r>
              <a:rPr lang="en-GB" sz="1050" b="0" i="0" u="none" strike="noStrike" cap="none">
                <a:solidFill>
                  <a:schemeClr val="dk1"/>
                </a:solidFill>
                <a:highlight>
                  <a:srgbClr val="FFFFFF"/>
                </a:highlight>
                <a:latin typeface="Verdana"/>
                <a:ea typeface="Verdana"/>
                <a:cs typeface="Verdana"/>
                <a:sym typeface="Verdana"/>
              </a:rPr>
              <a:t> for all its activities</a:t>
            </a:r>
            <a:endParaRPr sz="1050" b="0" i="0" u="none" strike="noStrike" cap="none">
              <a:solidFill>
                <a:schemeClr val="dk1"/>
              </a:solidFill>
              <a:latin typeface="Verdana"/>
              <a:ea typeface="Verdana"/>
              <a:cs typeface="Verdana"/>
              <a:sym typeface="Verdana"/>
            </a:endParaRPr>
          </a:p>
        </p:txBody>
      </p:sp>
      <p:sp>
        <p:nvSpPr>
          <p:cNvPr id="209" name="Google Shape;209;p13"/>
          <p:cNvSpPr txBox="1"/>
          <p:nvPr/>
        </p:nvSpPr>
        <p:spPr>
          <a:xfrm>
            <a:off x="6316101" y="3015084"/>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PNV celebrates its </a:t>
            </a:r>
            <a:r>
              <a:rPr lang="en-GB" sz="1050" b="1" i="0" u="none" strike="noStrike" cap="none">
                <a:solidFill>
                  <a:schemeClr val="dk1"/>
                </a:solidFill>
                <a:highlight>
                  <a:srgbClr val="FFFFFF"/>
                </a:highlight>
                <a:latin typeface="Verdana"/>
                <a:ea typeface="Verdana"/>
                <a:cs typeface="Verdana"/>
                <a:sym typeface="Verdana"/>
              </a:rPr>
              <a:t>five years’ anniversary</a:t>
            </a:r>
            <a:endParaRPr sz="1050" b="1" i="0" u="none" strike="noStrike" cap="none">
              <a:solidFill>
                <a:schemeClr val="dk1"/>
              </a:solidFill>
              <a:latin typeface="Verdana"/>
              <a:ea typeface="Verdana"/>
              <a:cs typeface="Verdana"/>
              <a:sym typeface="Verdana"/>
            </a:endParaRPr>
          </a:p>
        </p:txBody>
      </p:sp>
      <p:sp>
        <p:nvSpPr>
          <p:cNvPr id="210" name="Google Shape;210;p13"/>
          <p:cNvSpPr txBox="1"/>
          <p:nvPr/>
        </p:nvSpPr>
        <p:spPr>
          <a:xfrm>
            <a:off x="6329185" y="3703087"/>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rgbClr val="FFFFFF"/>
                </a:solidFill>
                <a:latin typeface="Verdana"/>
                <a:ea typeface="Verdana"/>
                <a:cs typeface="Verdana"/>
                <a:sym typeface="Verdana"/>
              </a:rPr>
              <a:t>Launch of the </a:t>
            </a:r>
            <a:r>
              <a:rPr lang="en-GB" sz="1050" b="1" i="0" u="none" strike="noStrike" cap="none">
                <a:solidFill>
                  <a:srgbClr val="FFFFFF"/>
                </a:solidFill>
                <a:latin typeface="Verdana"/>
                <a:ea typeface="Verdana"/>
                <a:cs typeface="Verdana"/>
                <a:sym typeface="Verdana"/>
              </a:rPr>
              <a:t>new training</a:t>
            </a:r>
            <a:r>
              <a:rPr lang="en-GB" sz="1050" b="0" i="0" u="none" strike="noStrike" cap="none">
                <a:solidFill>
                  <a:srgbClr val="FFFFFF"/>
                </a:solidFill>
                <a:latin typeface="Verdana"/>
                <a:ea typeface="Verdana"/>
                <a:cs typeface="Verdana"/>
                <a:sym typeface="Verdana"/>
              </a:rPr>
              <a:t> with the Danang College of Technology</a:t>
            </a:r>
            <a:endParaRPr sz="1050" b="0" i="0" u="none" strike="noStrike" cap="none">
              <a:solidFill>
                <a:srgbClr val="FFFFFF"/>
              </a:solidFill>
              <a:latin typeface="Verdana"/>
              <a:ea typeface="Verdana"/>
              <a:cs typeface="Verdana"/>
              <a:sym typeface="Verdana"/>
            </a:endParaRPr>
          </a:p>
        </p:txBody>
      </p:sp>
      <p:sp>
        <p:nvSpPr>
          <p:cNvPr id="211" name="Google Shape;211;p13"/>
          <p:cNvSpPr txBox="1"/>
          <p:nvPr/>
        </p:nvSpPr>
        <p:spPr>
          <a:xfrm>
            <a:off x="6310141" y="4388654"/>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FFFF"/>
                </a:solidFill>
                <a:latin typeface="Verdana"/>
                <a:ea typeface="Verdana"/>
                <a:cs typeface="Verdana"/>
                <a:sym typeface="Verdana"/>
              </a:rPr>
              <a:t>New partnership </a:t>
            </a:r>
            <a:r>
              <a:rPr lang="en-GB" sz="1050" b="0" i="0" u="none" strike="noStrike" cap="none">
                <a:solidFill>
                  <a:srgbClr val="FFFFFF"/>
                </a:solidFill>
                <a:latin typeface="Verdana"/>
                <a:ea typeface="Verdana"/>
                <a:cs typeface="Verdana"/>
                <a:sym typeface="Verdana"/>
              </a:rPr>
              <a:t>with Danang Vocational Training College</a:t>
            </a:r>
            <a:endParaRPr sz="1050" b="0" i="0" u="none" strike="noStrike" cap="none">
              <a:solidFill>
                <a:srgbClr val="FFFFFF"/>
              </a:solidFill>
              <a:latin typeface="Verdana"/>
              <a:ea typeface="Verdana"/>
              <a:cs typeface="Verdana"/>
              <a:sym typeface="Verdana"/>
            </a:endParaRPr>
          </a:p>
        </p:txBody>
      </p:sp>
      <p:pic>
        <p:nvPicPr>
          <p:cNvPr id="212" name="Google Shape;212;p13"/>
          <p:cNvPicPr preferRelativeResize="0"/>
          <p:nvPr/>
        </p:nvPicPr>
        <p:blipFill rotWithShape="1">
          <a:blip r:embed="rId2">
            <a:alphaModFix/>
          </a:blip>
          <a:srcRect/>
          <a:stretch/>
        </p:blipFill>
        <p:spPr>
          <a:xfrm>
            <a:off x="0" y="499"/>
            <a:ext cx="5314472" cy="3759054"/>
          </a:xfrm>
          <a:prstGeom prst="rect">
            <a:avLst/>
          </a:prstGeom>
          <a:noFill/>
          <a:ln>
            <a:noFill/>
          </a:ln>
        </p:spPr>
      </p:pic>
      <p:sp>
        <p:nvSpPr>
          <p:cNvPr id="213" name="Google Shape;213;p13"/>
          <p:cNvSpPr/>
          <p:nvPr/>
        </p:nvSpPr>
        <p:spPr>
          <a:xfrm rot="5746924" flipH="1">
            <a:off x="2653867" y="1361367"/>
            <a:ext cx="557846" cy="188325"/>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3"/>
          <p:cNvSpPr txBox="1"/>
          <p:nvPr/>
        </p:nvSpPr>
        <p:spPr>
          <a:xfrm>
            <a:off x="2707372" y="735925"/>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9933"/>
                </a:solidFill>
                <a:latin typeface="Verdana"/>
                <a:ea typeface="Verdana"/>
                <a:cs typeface="Verdana"/>
                <a:sym typeface="Verdana"/>
              </a:rPr>
              <a:t>Danang</a:t>
            </a:r>
            <a:endParaRPr sz="1050" b="1" i="0" u="none" strike="noStrike" cap="none">
              <a:solidFill>
                <a:srgbClr val="FF9933"/>
              </a:solidFill>
              <a:latin typeface="Verdana"/>
              <a:ea typeface="Verdana"/>
              <a:cs typeface="Verdana"/>
              <a:sym typeface="Verdan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
        <p:cNvGrpSpPr/>
        <p:nvPr/>
      </p:nvGrpSpPr>
      <p:grpSpPr>
        <a:xfrm>
          <a:off x="0" y="0"/>
          <a:ext cx="0" cy="0"/>
          <a:chOff x="0" y="0"/>
          <a:chExt cx="0" cy="0"/>
        </a:xfrm>
      </p:grpSpPr>
      <p:sp>
        <p:nvSpPr>
          <p:cNvPr id="5" name="Rectangle 4"/>
          <p:cNvSpPr/>
          <p:nvPr/>
        </p:nvSpPr>
        <p:spPr>
          <a:xfrm>
            <a:off x="88900" y="66675"/>
            <a:ext cx="8966200" cy="5000625"/>
          </a:xfrm>
          <a:prstGeom prst="rect">
            <a:avLst/>
          </a:prstGeom>
          <a:noFill/>
          <a:ln w="5715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6" name="Rectangle 5"/>
          <p:cNvSpPr/>
          <p:nvPr/>
        </p:nvSpPr>
        <p:spPr>
          <a:xfrm>
            <a:off x="179389" y="141685"/>
            <a:ext cx="8785225" cy="4860131"/>
          </a:xfrm>
          <a:prstGeom prst="rect">
            <a:avLst/>
          </a:prstGeom>
          <a:solidFill>
            <a:schemeClr val="bg1"/>
          </a:solidFill>
          <a:ln w="57150">
            <a:solidFill>
              <a:srgbClr val="22BBEA"/>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1200">
              <a:solidFill>
                <a:srgbClr val="FFFFFF"/>
              </a:solidFill>
              <a:latin typeface="Verdana" panose="020B0604030504040204" pitchFamily="34" charset="0"/>
            </a:endParaRPr>
          </a:p>
        </p:txBody>
      </p:sp>
      <p:sp>
        <p:nvSpPr>
          <p:cNvPr id="7" name="Rectangle 6"/>
          <p:cNvSpPr/>
          <p:nvPr/>
        </p:nvSpPr>
        <p:spPr>
          <a:xfrm>
            <a:off x="1403350" y="788194"/>
            <a:ext cx="6553200" cy="2646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fr-FR" sz="1200">
              <a:solidFill>
                <a:srgbClr val="FFFFFF"/>
              </a:solidFill>
              <a:latin typeface="Verdana" panose="020B0604030504040204" pitchFamily="34" charset="0"/>
            </a:endParaRPr>
          </a:p>
        </p:txBody>
      </p:sp>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0289" y="4244579"/>
            <a:ext cx="433387" cy="32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306389" y="211931"/>
            <a:ext cx="358775" cy="280988"/>
          </a:xfrm>
          <a:prstGeom prst="ellipse">
            <a:avLst/>
          </a:prstGeom>
          <a:solidFill>
            <a:srgbClr val="22BBEA"/>
          </a:solidFill>
          <a:ln>
            <a:solidFill>
              <a:srgbClr val="22BB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sp>
        <p:nvSpPr>
          <p:cNvPr id="10" name="Oval 9"/>
          <p:cNvSpPr/>
          <p:nvPr/>
        </p:nvSpPr>
        <p:spPr>
          <a:xfrm>
            <a:off x="774700" y="230981"/>
            <a:ext cx="215900" cy="161925"/>
          </a:xfrm>
          <a:prstGeom prst="ellipse">
            <a:avLst/>
          </a:prstGeom>
          <a:solidFill>
            <a:srgbClr val="0091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sp>
        <p:nvSpPr>
          <p:cNvPr id="11" name="Oval 10"/>
          <p:cNvSpPr/>
          <p:nvPr/>
        </p:nvSpPr>
        <p:spPr>
          <a:xfrm>
            <a:off x="339725" y="550069"/>
            <a:ext cx="292100" cy="230981"/>
          </a:xfrm>
          <a:prstGeom prst="ellipse">
            <a:avLst/>
          </a:prstGeom>
          <a:solidFill>
            <a:srgbClr val="FF990F">
              <a:alpha val="84706"/>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12" name="Oval 11"/>
          <p:cNvSpPr/>
          <p:nvPr/>
        </p:nvSpPr>
        <p:spPr>
          <a:xfrm>
            <a:off x="8532813" y="195262"/>
            <a:ext cx="360362" cy="280988"/>
          </a:xfrm>
          <a:prstGeom prst="ellipse">
            <a:avLst/>
          </a:prstGeom>
          <a:solidFill>
            <a:srgbClr val="0091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sp>
        <p:nvSpPr>
          <p:cNvPr id="15" name="Oval 14"/>
          <p:cNvSpPr/>
          <p:nvPr/>
        </p:nvSpPr>
        <p:spPr>
          <a:xfrm>
            <a:off x="8243888" y="230981"/>
            <a:ext cx="215900" cy="161925"/>
          </a:xfrm>
          <a:prstGeom prst="ellipse">
            <a:avLst/>
          </a:prstGeom>
          <a:solidFill>
            <a:srgbClr val="FF990F">
              <a:alpha val="84706"/>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16" name="Oval 15"/>
          <p:cNvSpPr/>
          <p:nvPr/>
        </p:nvSpPr>
        <p:spPr>
          <a:xfrm>
            <a:off x="8572500" y="531019"/>
            <a:ext cx="292100" cy="230981"/>
          </a:xfrm>
          <a:prstGeom prst="ellipse">
            <a:avLst/>
          </a:prstGeom>
          <a:solidFill>
            <a:srgbClr val="22BBEA"/>
          </a:solidFill>
          <a:ln>
            <a:solidFill>
              <a:srgbClr val="22BB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pic>
        <p:nvPicPr>
          <p:cNvPr id="17"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3964" y="854869"/>
            <a:ext cx="669607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re 1"/>
          <p:cNvSpPr>
            <a:spLocks noGrp="1"/>
          </p:cNvSpPr>
          <p:nvPr>
            <p:ph type="title"/>
          </p:nvPr>
        </p:nvSpPr>
        <p:spPr>
          <a:xfrm>
            <a:off x="1403982" y="3571651"/>
            <a:ext cx="6408712" cy="378042"/>
          </a:xfrm>
        </p:spPr>
        <p:txBody>
          <a:bodyPr/>
          <a:lstStyle>
            <a:lvl1pPr algn="l">
              <a:defRPr>
                <a:solidFill>
                  <a:schemeClr val="tx1">
                    <a:lumMod val="85000"/>
                    <a:lumOff val="15000"/>
                  </a:schemeClr>
                </a:solidFill>
              </a:defRPr>
            </a:lvl1pPr>
          </a:lstStyle>
          <a:p>
            <a:r>
              <a:rPr lang="en-US"/>
              <a:t>Click to edit Master title style</a:t>
            </a:r>
            <a:endParaRPr lang="fr-FR" dirty="0"/>
          </a:p>
        </p:txBody>
      </p:sp>
      <p:sp>
        <p:nvSpPr>
          <p:cNvPr id="14" name="Espace réservé du texte 11"/>
          <p:cNvSpPr>
            <a:spLocks noGrp="1"/>
          </p:cNvSpPr>
          <p:nvPr>
            <p:ph type="body" sz="quarter" idx="10"/>
          </p:nvPr>
        </p:nvSpPr>
        <p:spPr>
          <a:xfrm>
            <a:off x="1404118" y="4138110"/>
            <a:ext cx="6408440" cy="323850"/>
          </a:xfrm>
        </p:spPr>
        <p:txBody>
          <a:bodyPr anchor="ctr"/>
          <a:lstStyle>
            <a:lvl1pPr marL="0" indent="0">
              <a:buNone/>
              <a:defRPr sz="1200" b="1">
                <a:solidFill>
                  <a:schemeClr val="tx1">
                    <a:lumMod val="85000"/>
                    <a:lumOff val="15000"/>
                  </a:schemeClr>
                </a:solidFill>
              </a:defRPr>
            </a:lvl1pPr>
            <a:lvl2pPr>
              <a:buNone/>
              <a:defRPr/>
            </a:lvl2pPr>
          </a:lstStyle>
          <a:p>
            <a:pPr lvl="0"/>
            <a:r>
              <a:rPr lang="en-US"/>
              <a:t>Click to edit Master text styles</a:t>
            </a:r>
          </a:p>
        </p:txBody>
      </p:sp>
      <p:sp>
        <p:nvSpPr>
          <p:cNvPr id="18" name="Espace réservé du texte 17"/>
          <p:cNvSpPr>
            <a:spLocks noGrp="1"/>
          </p:cNvSpPr>
          <p:nvPr>
            <p:ph type="body" sz="quarter" idx="11"/>
          </p:nvPr>
        </p:nvSpPr>
        <p:spPr>
          <a:xfrm>
            <a:off x="1403971" y="3867894"/>
            <a:ext cx="6408737" cy="323850"/>
          </a:xfrm>
        </p:spPr>
        <p:txBody>
          <a:bodyPr/>
          <a:lstStyle>
            <a:lvl1pPr marL="0" indent="0">
              <a:buNone/>
              <a:defRPr sz="1500" i="1">
                <a:solidFill>
                  <a:srgbClr val="22BBEA"/>
                </a:solidFill>
              </a:defRPr>
            </a:lvl1pPr>
          </a:lstStyle>
          <a:p>
            <a:pPr lvl="0"/>
            <a:r>
              <a:rPr lang="en-US"/>
              <a:t>Click to edit Master text styles</a:t>
            </a:r>
          </a:p>
        </p:txBody>
      </p:sp>
    </p:spTree>
    <p:extLst>
      <p:ext uri="{BB962C8B-B14F-4D97-AF65-F5344CB8AC3E}">
        <p14:creationId xmlns:p14="http://schemas.microsoft.com/office/powerpoint/2010/main" val="2329104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4" name="Rectangle 3"/>
          <p:cNvSpPr/>
          <p:nvPr/>
        </p:nvSpPr>
        <p:spPr>
          <a:xfrm>
            <a:off x="179389" y="141685"/>
            <a:ext cx="8785225" cy="4698206"/>
          </a:xfrm>
          <a:prstGeom prst="rect">
            <a:avLst/>
          </a:prstGeom>
          <a:solidFill>
            <a:schemeClr val="bg1"/>
          </a:solidFill>
          <a:ln w="57150">
            <a:solidFill>
              <a:srgbClr val="22BBEA"/>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5" name="Rectangle 4"/>
          <p:cNvSpPr/>
          <p:nvPr/>
        </p:nvSpPr>
        <p:spPr>
          <a:xfrm>
            <a:off x="88900" y="66676"/>
            <a:ext cx="8966200" cy="4850606"/>
          </a:xfrm>
          <a:prstGeom prst="rect">
            <a:avLst/>
          </a:prstGeom>
          <a:noFill/>
          <a:ln w="5715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6" name="ZoneTexte 7"/>
          <p:cNvSpPr txBox="1"/>
          <p:nvPr/>
        </p:nvSpPr>
        <p:spPr>
          <a:xfrm>
            <a:off x="7885114" y="4569619"/>
            <a:ext cx="935037" cy="253916"/>
          </a:xfrm>
          <a:prstGeom prst="rect">
            <a:avLst/>
          </a:prstGeom>
          <a:noFill/>
        </p:spPr>
        <p:txBody>
          <a:bodyPr>
            <a:spAutoFit/>
          </a:bodyP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r" eaLnBrk="1" hangingPunct="1">
              <a:defRPr/>
            </a:pPr>
            <a:fld id="{342E9EAA-58BE-4D40-ADDB-EBE0B5998C2C}" type="slidenum">
              <a:rPr lang="ja-JP" altLang="fr-FR" sz="1050" smtClean="0">
                <a:solidFill>
                  <a:srgbClr val="22BBEA"/>
                </a:solidFill>
                <a:latin typeface="Arial" panose="020B0604020202020204" pitchFamily="34" charset="0"/>
                <a:ea typeface="MS PGothic" panose="020B0600070205080204" pitchFamily="34" charset="-128"/>
                <a:cs typeface="Arial" panose="020B0604020202020204" pitchFamily="34" charset="0"/>
              </a:rPr>
              <a:pPr algn="r" eaLnBrk="1" hangingPunct="1">
                <a:defRPr/>
              </a:pPr>
              <a:t>‹#›</a:t>
            </a:fld>
            <a:endParaRPr lang="fr-FR" altLang="ja-JP" sz="1200">
              <a:solidFill>
                <a:srgbClr val="22BBEA"/>
              </a:solidFill>
              <a:latin typeface="Arial" panose="020B0604020202020204" pitchFamily="34" charset="0"/>
              <a:ea typeface="MS PGothic" panose="020B0600070205080204" pitchFamily="34" charset="-128"/>
              <a:cs typeface="Arial" panose="020B0604020202020204" pitchFamily="34" charset="0"/>
            </a:endParaRPr>
          </a:p>
        </p:txBody>
      </p:sp>
      <p:sp>
        <p:nvSpPr>
          <p:cNvPr id="7" name="Oval 9"/>
          <p:cNvSpPr/>
          <p:nvPr/>
        </p:nvSpPr>
        <p:spPr>
          <a:xfrm>
            <a:off x="306389" y="211931"/>
            <a:ext cx="358775" cy="280988"/>
          </a:xfrm>
          <a:prstGeom prst="ellipse">
            <a:avLst/>
          </a:prstGeom>
          <a:solidFill>
            <a:srgbClr val="22BBEA"/>
          </a:solidFill>
          <a:ln>
            <a:solidFill>
              <a:srgbClr val="22BB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sp>
        <p:nvSpPr>
          <p:cNvPr id="8" name="Oval 10"/>
          <p:cNvSpPr/>
          <p:nvPr/>
        </p:nvSpPr>
        <p:spPr>
          <a:xfrm>
            <a:off x="774700" y="230981"/>
            <a:ext cx="215900" cy="161925"/>
          </a:xfrm>
          <a:prstGeom prst="ellipse">
            <a:avLst/>
          </a:prstGeom>
          <a:solidFill>
            <a:srgbClr val="0091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sp>
        <p:nvSpPr>
          <p:cNvPr id="9" name="Oval 11"/>
          <p:cNvSpPr/>
          <p:nvPr/>
        </p:nvSpPr>
        <p:spPr>
          <a:xfrm>
            <a:off x="339725" y="550069"/>
            <a:ext cx="292100" cy="230981"/>
          </a:xfrm>
          <a:prstGeom prst="ellipse">
            <a:avLst/>
          </a:prstGeom>
          <a:solidFill>
            <a:srgbClr val="FF990F">
              <a:alpha val="84706"/>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10" name="Oval 12"/>
          <p:cNvSpPr/>
          <p:nvPr/>
        </p:nvSpPr>
        <p:spPr>
          <a:xfrm>
            <a:off x="8532813" y="195262"/>
            <a:ext cx="360362" cy="280988"/>
          </a:xfrm>
          <a:prstGeom prst="ellipse">
            <a:avLst/>
          </a:prstGeom>
          <a:solidFill>
            <a:srgbClr val="0091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sp>
        <p:nvSpPr>
          <p:cNvPr id="11" name="Oval 14"/>
          <p:cNvSpPr/>
          <p:nvPr/>
        </p:nvSpPr>
        <p:spPr>
          <a:xfrm>
            <a:off x="8572500" y="531019"/>
            <a:ext cx="292100" cy="230981"/>
          </a:xfrm>
          <a:prstGeom prst="ellipse">
            <a:avLst/>
          </a:prstGeom>
          <a:solidFill>
            <a:srgbClr val="22BBEA"/>
          </a:solidFill>
          <a:ln>
            <a:solidFill>
              <a:srgbClr val="22BB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a:defRPr/>
            </a:pPr>
            <a:endParaRPr lang="en-US" sz="1200">
              <a:solidFill>
                <a:srgbClr val="FFFFFF"/>
              </a:solidFill>
              <a:latin typeface="Verdana" panose="020B0604030504040204" pitchFamily="34" charset="0"/>
            </a:endParaRPr>
          </a:p>
        </p:txBody>
      </p:sp>
      <p:pic>
        <p:nvPicPr>
          <p:cNvPr id="1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3214" y="4407694"/>
            <a:ext cx="917575" cy="68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3"/>
          <p:cNvSpPr/>
          <p:nvPr/>
        </p:nvSpPr>
        <p:spPr>
          <a:xfrm>
            <a:off x="8243888" y="230981"/>
            <a:ext cx="215900" cy="161925"/>
          </a:xfrm>
          <a:prstGeom prst="ellipse">
            <a:avLst/>
          </a:prstGeom>
          <a:solidFill>
            <a:srgbClr val="FF990F">
              <a:alpha val="84706"/>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a:defRPr sz="1600">
                <a:solidFill>
                  <a:schemeClr val="bg1"/>
                </a:solidFill>
                <a:latin typeface="Myriad Pro" pitchFamily="34" charset="0"/>
                <a:ea typeface="Arial Unicode MS" panose="020B0604020202020204" pitchFamily="34" charset="-128"/>
                <a:cs typeface="Arial Unicode MS" panose="020B0604020202020204" pitchFamily="34" charset="-128"/>
              </a:defRPr>
            </a:lvl1pPr>
            <a:lvl2pPr marL="742950" indent="-28575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2pPr>
            <a:lvl3pPr marL="11430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3pPr>
            <a:lvl4pPr marL="16002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4pPr>
            <a:lvl5pPr marL="2057400" indent="-228600">
              <a:defRPr sz="1600">
                <a:solidFill>
                  <a:schemeClr val="bg1"/>
                </a:solidFill>
                <a:latin typeface="Myriad Pro"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defRPr sz="1600">
                <a:solidFill>
                  <a:schemeClr val="bg1"/>
                </a:solidFill>
                <a:latin typeface="Myriad Pro" pitchFamily="34" charset="0"/>
                <a:ea typeface="Arial Unicode MS" panose="020B0604020202020204" pitchFamily="34" charset="-128"/>
                <a:cs typeface="Arial Unicode MS" panose="020B0604020202020204" pitchFamily="34" charset="-128"/>
              </a:defRPr>
            </a:lvl9pPr>
          </a:lstStyle>
          <a:p>
            <a:pPr algn="ctr" eaLnBrk="1" hangingPunct="1">
              <a:defRPr/>
            </a:pPr>
            <a:endParaRPr lang="en-US" sz="975">
              <a:solidFill>
                <a:srgbClr val="FFFFFF"/>
              </a:solidFill>
              <a:latin typeface="Verdana" panose="020B0604030504040204" pitchFamily="34" charset="0"/>
            </a:endParaRPr>
          </a:p>
        </p:txBody>
      </p:sp>
      <p:sp>
        <p:nvSpPr>
          <p:cNvPr id="2" name="Titre 1"/>
          <p:cNvSpPr>
            <a:spLocks noGrp="1"/>
          </p:cNvSpPr>
          <p:nvPr>
            <p:ph type="title"/>
          </p:nvPr>
        </p:nvSpPr>
        <p:spPr>
          <a:xfrm>
            <a:off x="457200" y="164963"/>
            <a:ext cx="8219256" cy="705725"/>
          </a:xfrm>
        </p:spPr>
        <p:txBody>
          <a:bodyPr>
            <a:noAutofit/>
          </a:bodyPr>
          <a:lstStyle>
            <a:lvl1pPr>
              <a:defRPr sz="2100" b="1" baseline="0">
                <a:solidFill>
                  <a:srgbClr val="22BBEA"/>
                </a:solidFill>
                <a:latin typeface="Verdana" pitchFamily="34" charset="0"/>
                <a:ea typeface="Verdana" pitchFamily="34" charset="0"/>
                <a:cs typeface="Verdana" pitchFamily="34" charset="0"/>
              </a:defRPr>
            </a:lvl1pPr>
          </a:lstStyle>
          <a:p>
            <a:r>
              <a:rPr lang="en-US"/>
              <a:t>Click to edit Master title style</a:t>
            </a:r>
            <a:endParaRPr lang="fr-FR" dirty="0"/>
          </a:p>
        </p:txBody>
      </p:sp>
      <p:sp>
        <p:nvSpPr>
          <p:cNvPr id="3" name="Espace réservé du contenu 2"/>
          <p:cNvSpPr>
            <a:spLocks noGrp="1"/>
          </p:cNvSpPr>
          <p:nvPr>
            <p:ph idx="1"/>
          </p:nvPr>
        </p:nvSpPr>
        <p:spPr>
          <a:xfrm>
            <a:off x="457200" y="1018710"/>
            <a:ext cx="8219256" cy="2936547"/>
          </a:xfrm>
        </p:spPr>
        <p:txBody>
          <a:bodyPr>
            <a:normAutofit/>
          </a:bodyPr>
          <a:lstStyle>
            <a:lvl1pPr>
              <a:buClr>
                <a:srgbClr val="22BBEA"/>
              </a:buClr>
              <a:defRPr sz="1800">
                <a:latin typeface="Verdana" pitchFamily="34" charset="0"/>
                <a:ea typeface="Verdana" pitchFamily="34" charset="0"/>
                <a:cs typeface="Verdana" pitchFamily="34" charset="0"/>
              </a:defRPr>
            </a:lvl1pPr>
            <a:lvl2pPr>
              <a:buClr>
                <a:srgbClr val="22BBEA"/>
              </a:buClr>
              <a:defRPr sz="1500">
                <a:latin typeface="Verdana" pitchFamily="34" charset="0"/>
                <a:ea typeface="Verdana" pitchFamily="34" charset="0"/>
                <a:cs typeface="Verdana" pitchFamily="34" charset="0"/>
              </a:defRPr>
            </a:lvl2pPr>
            <a:lvl3pPr>
              <a:buClr>
                <a:srgbClr val="22BBEA"/>
              </a:buClr>
              <a:defRPr sz="1350">
                <a:latin typeface="Verdana" pitchFamily="34" charset="0"/>
                <a:ea typeface="Verdana" pitchFamily="34" charset="0"/>
                <a:cs typeface="Verdana" pitchFamily="34" charset="0"/>
              </a:defRPr>
            </a:lvl3pPr>
            <a:lvl4pPr>
              <a:buClr>
                <a:srgbClr val="22BBEA"/>
              </a:buClr>
              <a:defRPr sz="1200">
                <a:latin typeface="Verdana" pitchFamily="34" charset="0"/>
                <a:ea typeface="Verdana" pitchFamily="34" charset="0"/>
                <a:cs typeface="Verdana" pitchFamily="34" charset="0"/>
              </a:defRPr>
            </a:lvl4pPr>
            <a:lvl5pPr>
              <a:buClr>
                <a:srgbClr val="22BBEA"/>
              </a:buClr>
              <a:buFont typeface="Wingdings" pitchFamily="2" charset="2"/>
              <a:buChar char="v"/>
              <a:defRPr sz="1200">
                <a:latin typeface="Verdana" pitchFamily="34" charset="0"/>
                <a:ea typeface="Verdana" pitchFamily="34" charset="0"/>
                <a:cs typeface="Verdana"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1413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s x3" userDrawn="1">
  <p:cSld name="Pictures x3">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 name="Google Shape;26;p4"/>
          <p:cNvSpPr txBox="1">
            <a:spLocks noGrp="1"/>
          </p:cNvSpPr>
          <p:nvPr>
            <p:ph type="title"/>
          </p:nvPr>
        </p:nvSpPr>
        <p:spPr>
          <a:xfrm>
            <a:off x="628650" y="274638"/>
            <a:ext cx="7886700" cy="69244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s x4">
  <p:cSld name="Pictures x4">
    <p:spTree>
      <p:nvGrpSpPr>
        <p:cNvPr id="1" name="Shape 32"/>
        <p:cNvGrpSpPr/>
        <p:nvPr/>
      </p:nvGrpSpPr>
      <p:grpSpPr>
        <a:xfrm>
          <a:off x="0" y="0"/>
          <a:ext cx="0" cy="0"/>
          <a:chOff x="0" y="0"/>
          <a:chExt cx="0" cy="0"/>
        </a:xfrm>
      </p:grpSpPr>
      <p:sp>
        <p:nvSpPr>
          <p:cNvPr id="33" name="Google Shape;3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4" name="Google Shape;34;p5"/>
          <p:cNvSpPr>
            <a:spLocks noGrp="1"/>
          </p:cNvSpPr>
          <p:nvPr>
            <p:ph type="pic" idx="2"/>
          </p:nvPr>
        </p:nvSpPr>
        <p:spPr>
          <a:xfrm>
            <a:off x="1241557" y="11468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628650" y="274638"/>
            <a:ext cx="7886700" cy="651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5"/>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
          <p:cNvSpPr>
            <a:spLocks noGrp="1"/>
          </p:cNvSpPr>
          <p:nvPr>
            <p:ph type="pic" idx="3"/>
          </p:nvPr>
        </p:nvSpPr>
        <p:spPr>
          <a:xfrm>
            <a:off x="4643251" y="11468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5"/>
          <p:cNvSpPr>
            <a:spLocks noGrp="1"/>
          </p:cNvSpPr>
          <p:nvPr>
            <p:ph type="pic" idx="4"/>
          </p:nvPr>
        </p:nvSpPr>
        <p:spPr>
          <a:xfrm>
            <a:off x="1241557" y="30847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5"/>
          <p:cNvSpPr>
            <a:spLocks noGrp="1"/>
          </p:cNvSpPr>
          <p:nvPr>
            <p:ph type="pic" idx="5"/>
          </p:nvPr>
        </p:nvSpPr>
        <p:spPr>
          <a:xfrm>
            <a:off x="4643251" y="30847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Google Shape;40;p5"/>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s x6">
  <p:cSld name="Pictures x6">
    <p:spTree>
      <p:nvGrpSpPr>
        <p:cNvPr id="1" name="Shape 41"/>
        <p:cNvGrpSpPr/>
        <p:nvPr/>
      </p:nvGrpSpPr>
      <p:grpSpPr>
        <a:xfrm>
          <a:off x="0" y="0"/>
          <a:ext cx="0" cy="0"/>
          <a:chOff x="0" y="0"/>
          <a:chExt cx="0" cy="0"/>
        </a:xfrm>
      </p:grpSpPr>
      <p:sp>
        <p:nvSpPr>
          <p:cNvPr id="42" name="Google Shape;4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6"/>
          <p:cNvSpPr>
            <a:spLocks noGrp="1"/>
          </p:cNvSpPr>
          <p:nvPr>
            <p:ph type="pic" idx="2"/>
          </p:nvPr>
        </p:nvSpPr>
        <p:spPr>
          <a:xfrm>
            <a:off x="174021" y="1177007"/>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6"/>
          <p:cNvSpPr txBox="1">
            <a:spLocks noGrp="1"/>
          </p:cNvSpPr>
          <p:nvPr>
            <p:ph type="title"/>
          </p:nvPr>
        </p:nvSpPr>
        <p:spPr>
          <a:xfrm>
            <a:off x="628650" y="274638"/>
            <a:ext cx="7886700" cy="651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
          <p:cNvSpPr>
            <a:spLocks noGrp="1"/>
          </p:cNvSpPr>
          <p:nvPr>
            <p:ph type="pic" idx="3"/>
          </p:nvPr>
        </p:nvSpPr>
        <p:spPr>
          <a:xfrm>
            <a:off x="3171954" y="1177007"/>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6"/>
          <p:cNvSpPr>
            <a:spLocks noGrp="1"/>
          </p:cNvSpPr>
          <p:nvPr>
            <p:ph type="pic" idx="4"/>
          </p:nvPr>
        </p:nvSpPr>
        <p:spPr>
          <a:xfrm>
            <a:off x="174021" y="2889276"/>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6"/>
          <p:cNvSpPr>
            <a:spLocks noGrp="1"/>
          </p:cNvSpPr>
          <p:nvPr>
            <p:ph type="pic" idx="5"/>
          </p:nvPr>
        </p:nvSpPr>
        <p:spPr>
          <a:xfrm>
            <a:off x="3171954" y="2889276"/>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6"/>
          <p:cNvSpPr>
            <a:spLocks noGrp="1"/>
          </p:cNvSpPr>
          <p:nvPr>
            <p:ph type="pic" idx="6"/>
          </p:nvPr>
        </p:nvSpPr>
        <p:spPr>
          <a:xfrm>
            <a:off x="6169887" y="1173377"/>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6"/>
          <p:cNvSpPr>
            <a:spLocks noGrp="1"/>
          </p:cNvSpPr>
          <p:nvPr>
            <p:ph type="pic" idx="7"/>
          </p:nvPr>
        </p:nvSpPr>
        <p:spPr>
          <a:xfrm>
            <a:off x="6169887" y="2885646"/>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6"/>
          <p:cNvSpPr txBox="1">
            <a:spLocks noGrp="1"/>
          </p:cNvSpPr>
          <p:nvPr>
            <p:ph type="body" idx="1"/>
          </p:nvPr>
        </p:nvSpPr>
        <p:spPr>
          <a:xfrm>
            <a:off x="174020" y="4551846"/>
            <a:ext cx="8847137" cy="37691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Verdana"/>
                <a:ea typeface="Verdana"/>
                <a:cs typeface="Verdana"/>
                <a:sym typeface="Verdana"/>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6"/>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53"/>
        <p:cNvGrpSpPr/>
        <p:nvPr/>
      </p:nvGrpSpPr>
      <p:grpSpPr>
        <a:xfrm>
          <a:off x="0" y="0"/>
          <a:ext cx="0" cy="0"/>
          <a:chOff x="0" y="0"/>
          <a:chExt cx="0" cy="0"/>
        </a:xfrm>
      </p:grpSpPr>
      <p:sp>
        <p:nvSpPr>
          <p:cNvPr id="54" name="Google Shape;5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7"/>
          <p:cNvSpPr txBox="1">
            <a:spLocks noGrp="1"/>
          </p:cNvSpPr>
          <p:nvPr>
            <p:ph type="title"/>
          </p:nvPr>
        </p:nvSpPr>
        <p:spPr>
          <a:xfrm>
            <a:off x="628650" y="274638"/>
            <a:ext cx="7886700" cy="6160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7"/>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7"/>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 name="Google Shape;58;p7"/>
          <p:cNvPicPr preferRelativeResize="0"/>
          <p:nvPr/>
        </p:nvPicPr>
        <p:blipFill rotWithShape="1">
          <a:blip r:embed="rId2">
            <a:alphaModFix/>
          </a:blip>
          <a:srcRect/>
          <a:stretch/>
        </p:blipFill>
        <p:spPr>
          <a:xfrm>
            <a:off x="1310633" y="1200150"/>
            <a:ext cx="6522733" cy="3532638"/>
          </a:xfrm>
          <a:prstGeom prst="rect">
            <a:avLst/>
          </a:prstGeom>
          <a:noFill/>
          <a:ln>
            <a:noFill/>
          </a:ln>
        </p:spPr>
      </p:pic>
      <p:sp>
        <p:nvSpPr>
          <p:cNvPr id="59" name="Google Shape;59;p7"/>
          <p:cNvSpPr>
            <a:spLocks noGrp="1"/>
          </p:cNvSpPr>
          <p:nvPr>
            <p:ph type="media" idx="2"/>
          </p:nvPr>
        </p:nvSpPr>
        <p:spPr>
          <a:xfrm>
            <a:off x="2412460" y="1420237"/>
            <a:ext cx="4319080" cy="2743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ed list (x6)">
  <p:cSld name="Numbered list (x6)">
    <p:spTree>
      <p:nvGrpSpPr>
        <p:cNvPr id="1" name="Shape 60"/>
        <p:cNvGrpSpPr/>
        <p:nvPr/>
      </p:nvGrpSpPr>
      <p:grpSpPr>
        <a:xfrm>
          <a:off x="0" y="0"/>
          <a:ext cx="0" cy="0"/>
          <a:chOff x="0" y="0"/>
          <a:chExt cx="0" cy="0"/>
        </a:xfrm>
      </p:grpSpPr>
      <p:sp>
        <p:nvSpPr>
          <p:cNvPr id="61" name="Google Shape;6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8"/>
          <p:cNvSpPr/>
          <p:nvPr/>
        </p:nvSpPr>
        <p:spPr>
          <a:xfrm>
            <a:off x="0" y="1214450"/>
            <a:ext cx="9144000" cy="39291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8"/>
          <p:cNvGrpSpPr/>
          <p:nvPr/>
        </p:nvGrpSpPr>
        <p:grpSpPr>
          <a:xfrm>
            <a:off x="725450" y="1717050"/>
            <a:ext cx="699000" cy="678600"/>
            <a:chOff x="725450" y="1793250"/>
            <a:chExt cx="699000" cy="678600"/>
          </a:xfrm>
        </p:grpSpPr>
        <p:sp>
          <p:nvSpPr>
            <p:cNvPr id="64" name="Google Shape;64;p8"/>
            <p:cNvSpPr/>
            <p:nvPr/>
          </p:nvSpPr>
          <p:spPr>
            <a:xfrm>
              <a:off x="725450" y="179325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5" name="Google Shape;65;p8"/>
            <p:cNvSpPr txBox="1"/>
            <p:nvPr/>
          </p:nvSpPr>
          <p:spPr>
            <a:xfrm>
              <a:off x="776450" y="191670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01</a:t>
              </a:r>
              <a:endParaRPr sz="2100" b="1" i="0" u="none" strike="noStrike" cap="none">
                <a:solidFill>
                  <a:srgbClr val="22BBEA"/>
                </a:solidFill>
                <a:latin typeface="Verdana"/>
                <a:ea typeface="Verdana"/>
                <a:cs typeface="Verdana"/>
                <a:sym typeface="Verdana"/>
              </a:endParaRPr>
            </a:p>
          </p:txBody>
        </p:sp>
      </p:grpSp>
      <p:sp>
        <p:nvSpPr>
          <p:cNvPr id="66" name="Google Shape;66;p8"/>
          <p:cNvSpPr/>
          <p:nvPr/>
        </p:nvSpPr>
        <p:spPr>
          <a:xfrm>
            <a:off x="725450" y="2780275"/>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7" name="Google Shape;67;p8"/>
          <p:cNvSpPr txBox="1"/>
          <p:nvPr/>
        </p:nvSpPr>
        <p:spPr>
          <a:xfrm>
            <a:off x="776450" y="2903725"/>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02</a:t>
            </a:r>
            <a:endParaRPr sz="2100" b="1" i="0" u="none" strike="noStrike" cap="none">
              <a:solidFill>
                <a:srgbClr val="22BBEA"/>
              </a:solidFill>
              <a:latin typeface="Verdana"/>
              <a:ea typeface="Verdana"/>
              <a:cs typeface="Verdana"/>
              <a:sym typeface="Verdana"/>
            </a:endParaRPr>
          </a:p>
        </p:txBody>
      </p:sp>
      <p:sp>
        <p:nvSpPr>
          <p:cNvPr id="68" name="Google Shape;68;p8"/>
          <p:cNvSpPr/>
          <p:nvPr/>
        </p:nvSpPr>
        <p:spPr>
          <a:xfrm>
            <a:off x="725450" y="384350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9" name="Google Shape;69;p8"/>
          <p:cNvSpPr txBox="1"/>
          <p:nvPr/>
        </p:nvSpPr>
        <p:spPr>
          <a:xfrm>
            <a:off x="776450" y="396695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03</a:t>
            </a:r>
            <a:endParaRPr sz="2100" b="1" i="0" u="none" strike="noStrike" cap="none">
              <a:solidFill>
                <a:srgbClr val="22BBEA"/>
              </a:solidFill>
              <a:latin typeface="Verdana"/>
              <a:ea typeface="Verdana"/>
              <a:cs typeface="Verdana"/>
              <a:sym typeface="Verdana"/>
            </a:endParaRPr>
          </a:p>
        </p:txBody>
      </p:sp>
      <p:grpSp>
        <p:nvGrpSpPr>
          <p:cNvPr id="70" name="Google Shape;70;p8"/>
          <p:cNvGrpSpPr/>
          <p:nvPr/>
        </p:nvGrpSpPr>
        <p:grpSpPr>
          <a:xfrm>
            <a:off x="4840250" y="1717050"/>
            <a:ext cx="699000" cy="678600"/>
            <a:chOff x="725450" y="1793250"/>
            <a:chExt cx="699000" cy="678600"/>
          </a:xfrm>
        </p:grpSpPr>
        <p:sp>
          <p:nvSpPr>
            <p:cNvPr id="71" name="Google Shape;71;p8"/>
            <p:cNvSpPr/>
            <p:nvPr/>
          </p:nvSpPr>
          <p:spPr>
            <a:xfrm>
              <a:off x="725450" y="179325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2" name="Google Shape;72;p8"/>
            <p:cNvSpPr txBox="1"/>
            <p:nvPr/>
          </p:nvSpPr>
          <p:spPr>
            <a:xfrm>
              <a:off x="776450" y="191670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04</a:t>
              </a:r>
              <a:endParaRPr sz="2100" b="1" i="0" u="none" strike="noStrike" cap="none">
                <a:solidFill>
                  <a:srgbClr val="22BBEA"/>
                </a:solidFill>
                <a:latin typeface="Verdana"/>
                <a:ea typeface="Verdana"/>
                <a:cs typeface="Verdana"/>
                <a:sym typeface="Verdana"/>
              </a:endParaRPr>
            </a:p>
          </p:txBody>
        </p:sp>
      </p:grpSp>
      <p:sp>
        <p:nvSpPr>
          <p:cNvPr id="73" name="Google Shape;73;p8"/>
          <p:cNvSpPr/>
          <p:nvPr/>
        </p:nvSpPr>
        <p:spPr>
          <a:xfrm>
            <a:off x="4840250" y="2780275"/>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4" name="Google Shape;74;p8"/>
          <p:cNvSpPr txBox="1"/>
          <p:nvPr/>
        </p:nvSpPr>
        <p:spPr>
          <a:xfrm>
            <a:off x="4891250" y="2903725"/>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05</a:t>
            </a:r>
            <a:endParaRPr sz="2100" b="1" i="0" u="none" strike="noStrike" cap="none">
              <a:solidFill>
                <a:srgbClr val="22BBEA"/>
              </a:solidFill>
              <a:latin typeface="Verdana"/>
              <a:ea typeface="Verdana"/>
              <a:cs typeface="Verdana"/>
              <a:sym typeface="Verdana"/>
            </a:endParaRPr>
          </a:p>
        </p:txBody>
      </p:sp>
      <p:sp>
        <p:nvSpPr>
          <p:cNvPr id="75" name="Google Shape;75;p8"/>
          <p:cNvSpPr/>
          <p:nvPr/>
        </p:nvSpPr>
        <p:spPr>
          <a:xfrm>
            <a:off x="4840250" y="384350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6" name="Google Shape;76;p8"/>
          <p:cNvSpPr txBox="1"/>
          <p:nvPr/>
        </p:nvSpPr>
        <p:spPr>
          <a:xfrm>
            <a:off x="4891250" y="396695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06</a:t>
            </a:r>
            <a:endParaRPr sz="2100" b="1" i="0" u="none" strike="noStrike" cap="none">
              <a:solidFill>
                <a:srgbClr val="22BBEA"/>
              </a:solidFill>
              <a:latin typeface="Verdana"/>
              <a:ea typeface="Verdana"/>
              <a:cs typeface="Verdana"/>
              <a:sym typeface="Verdana"/>
            </a:endParaRPr>
          </a:p>
        </p:txBody>
      </p:sp>
      <p:cxnSp>
        <p:nvCxnSpPr>
          <p:cNvPr id="77" name="Google Shape;77;p8"/>
          <p:cNvCxnSpPr/>
          <p:nvPr/>
        </p:nvCxnSpPr>
        <p:spPr>
          <a:xfrm rot="10800000">
            <a:off x="4189988" y="240100"/>
            <a:ext cx="12000" cy="5214900"/>
          </a:xfrm>
          <a:prstGeom prst="straightConnector1">
            <a:avLst/>
          </a:prstGeom>
          <a:noFill/>
          <a:ln w="28575" cap="flat" cmpd="sng">
            <a:solidFill>
              <a:srgbClr val="FFFFFF"/>
            </a:solidFill>
            <a:prstDash val="dot"/>
            <a:round/>
            <a:headEnd type="none" w="sm" len="sm"/>
            <a:tailEnd type="none" w="sm" len="sm"/>
          </a:ln>
        </p:spPr>
      </p:cxnSp>
      <p:sp>
        <p:nvSpPr>
          <p:cNvPr id="78" name="Google Shape;78;p8"/>
          <p:cNvSpPr txBox="1">
            <a:spLocks noGrp="1"/>
          </p:cNvSpPr>
          <p:nvPr>
            <p:ph type="body" idx="1"/>
          </p:nvPr>
        </p:nvSpPr>
        <p:spPr>
          <a:xfrm>
            <a:off x="1673225" y="1877256"/>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8"/>
          <p:cNvSpPr txBox="1">
            <a:spLocks noGrp="1"/>
          </p:cNvSpPr>
          <p:nvPr>
            <p:ph type="body" idx="2"/>
          </p:nvPr>
        </p:nvSpPr>
        <p:spPr>
          <a:xfrm>
            <a:off x="1673225" y="2938215"/>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 name="Google Shape;80;p8"/>
          <p:cNvSpPr txBox="1">
            <a:spLocks noGrp="1"/>
          </p:cNvSpPr>
          <p:nvPr>
            <p:ph type="body" idx="3"/>
          </p:nvPr>
        </p:nvSpPr>
        <p:spPr>
          <a:xfrm>
            <a:off x="1673225" y="4003706"/>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8"/>
          <p:cNvSpPr txBox="1">
            <a:spLocks noGrp="1"/>
          </p:cNvSpPr>
          <p:nvPr>
            <p:ph type="body" idx="4"/>
          </p:nvPr>
        </p:nvSpPr>
        <p:spPr>
          <a:xfrm>
            <a:off x="5723792" y="1877256"/>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8"/>
          <p:cNvSpPr txBox="1">
            <a:spLocks noGrp="1"/>
          </p:cNvSpPr>
          <p:nvPr>
            <p:ph type="body" idx="5"/>
          </p:nvPr>
        </p:nvSpPr>
        <p:spPr>
          <a:xfrm>
            <a:off x="5723792" y="2938215"/>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 name="Google Shape;83;p8"/>
          <p:cNvSpPr txBox="1">
            <a:spLocks noGrp="1"/>
          </p:cNvSpPr>
          <p:nvPr>
            <p:ph type="body" idx="6"/>
          </p:nvPr>
        </p:nvSpPr>
        <p:spPr>
          <a:xfrm>
            <a:off x="5723792" y="3999174"/>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8"/>
          <p:cNvSpPr txBox="1">
            <a:spLocks noGrp="1"/>
          </p:cNvSpPr>
          <p:nvPr>
            <p:ph type="title"/>
          </p:nvPr>
        </p:nvSpPr>
        <p:spPr>
          <a:xfrm>
            <a:off x="628650" y="274639"/>
            <a:ext cx="7886700" cy="624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lection Process">
  <p:cSld name="Selection Process">
    <p:spTree>
      <p:nvGrpSpPr>
        <p:cNvPr id="1" name="Shape 85"/>
        <p:cNvGrpSpPr/>
        <p:nvPr/>
      </p:nvGrpSpPr>
      <p:grpSpPr>
        <a:xfrm>
          <a:off x="0" y="0"/>
          <a:ext cx="0" cy="0"/>
          <a:chOff x="0" y="0"/>
          <a:chExt cx="0" cy="0"/>
        </a:xfrm>
      </p:grpSpPr>
      <p:sp>
        <p:nvSpPr>
          <p:cNvPr id="86" name="Google Shape;8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87" name="Google Shape;87;p9"/>
          <p:cNvCxnSpPr/>
          <p:nvPr/>
        </p:nvCxnSpPr>
        <p:spPr>
          <a:xfrm rot="10800000" flipH="1">
            <a:off x="457200" y="1607150"/>
            <a:ext cx="8262900" cy="24000"/>
          </a:xfrm>
          <a:prstGeom prst="straightConnector1">
            <a:avLst/>
          </a:prstGeom>
          <a:noFill/>
          <a:ln w="9525" cap="flat" cmpd="sng">
            <a:solidFill>
              <a:srgbClr val="CCCCCC"/>
            </a:solidFill>
            <a:prstDash val="solid"/>
            <a:round/>
            <a:headEnd type="none" w="sm" len="sm"/>
            <a:tailEnd type="triangle" w="med" len="med"/>
          </a:ln>
        </p:spPr>
      </p:cxnSp>
      <p:sp>
        <p:nvSpPr>
          <p:cNvPr id="88" name="Google Shape;88;p9"/>
          <p:cNvSpPr/>
          <p:nvPr/>
        </p:nvSpPr>
        <p:spPr>
          <a:xfrm>
            <a:off x="0" y="-51975"/>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2" y="2663364"/>
            <a:ext cx="9144000" cy="25374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 name="Google Shape;90;p9"/>
          <p:cNvPicPr preferRelativeResize="0"/>
          <p:nvPr/>
        </p:nvPicPr>
        <p:blipFill rotWithShape="1">
          <a:blip r:embed="rId2">
            <a:alphaModFix/>
          </a:blip>
          <a:srcRect/>
          <a:stretch/>
        </p:blipFill>
        <p:spPr>
          <a:xfrm>
            <a:off x="2843044" y="912538"/>
            <a:ext cx="1357515" cy="1357515"/>
          </a:xfrm>
          <a:prstGeom prst="rect">
            <a:avLst/>
          </a:prstGeom>
          <a:noFill/>
          <a:ln>
            <a:noFill/>
          </a:ln>
        </p:spPr>
      </p:pic>
      <p:pic>
        <p:nvPicPr>
          <p:cNvPr id="91" name="Google Shape;91;p9"/>
          <p:cNvPicPr preferRelativeResize="0"/>
          <p:nvPr/>
        </p:nvPicPr>
        <p:blipFill rotWithShape="1">
          <a:blip r:embed="rId3">
            <a:alphaModFix/>
          </a:blip>
          <a:srcRect/>
          <a:stretch/>
        </p:blipFill>
        <p:spPr>
          <a:xfrm>
            <a:off x="742624" y="912541"/>
            <a:ext cx="1357515" cy="1357515"/>
          </a:xfrm>
          <a:prstGeom prst="rect">
            <a:avLst/>
          </a:prstGeom>
          <a:noFill/>
          <a:ln>
            <a:noFill/>
          </a:ln>
        </p:spPr>
      </p:pic>
      <p:pic>
        <p:nvPicPr>
          <p:cNvPr id="92" name="Google Shape;92;p9"/>
          <p:cNvPicPr preferRelativeResize="0"/>
          <p:nvPr/>
        </p:nvPicPr>
        <p:blipFill rotWithShape="1">
          <a:blip r:embed="rId4">
            <a:alphaModFix/>
          </a:blip>
          <a:srcRect/>
          <a:stretch/>
        </p:blipFill>
        <p:spPr>
          <a:xfrm>
            <a:off x="7043841" y="912525"/>
            <a:ext cx="1357550" cy="1357550"/>
          </a:xfrm>
          <a:prstGeom prst="rect">
            <a:avLst/>
          </a:prstGeom>
          <a:noFill/>
          <a:ln>
            <a:noFill/>
          </a:ln>
        </p:spPr>
      </p:pic>
      <p:pic>
        <p:nvPicPr>
          <p:cNvPr id="93" name="Google Shape;93;p9"/>
          <p:cNvPicPr preferRelativeResize="0"/>
          <p:nvPr/>
        </p:nvPicPr>
        <p:blipFill rotWithShape="1">
          <a:blip r:embed="rId5">
            <a:alphaModFix/>
          </a:blip>
          <a:srcRect/>
          <a:stretch/>
        </p:blipFill>
        <p:spPr>
          <a:xfrm>
            <a:off x="4943458" y="912539"/>
            <a:ext cx="1357515" cy="1357515"/>
          </a:xfrm>
          <a:prstGeom prst="rect">
            <a:avLst/>
          </a:prstGeom>
          <a:noFill/>
          <a:ln>
            <a:noFill/>
          </a:ln>
        </p:spPr>
      </p:pic>
      <p:sp>
        <p:nvSpPr>
          <p:cNvPr id="94" name="Google Shape;94;p9"/>
          <p:cNvSpPr txBox="1"/>
          <p:nvPr/>
        </p:nvSpPr>
        <p:spPr>
          <a:xfrm>
            <a:off x="294467" y="109125"/>
            <a:ext cx="8849531"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rgbClr val="FF9933"/>
                </a:solidFill>
                <a:latin typeface="Verdana"/>
                <a:ea typeface="Verdana"/>
                <a:cs typeface="Verdana"/>
                <a:sym typeface="Verdana"/>
              </a:rPr>
              <a:t>The different steps of PN’s Selection Process</a:t>
            </a:r>
            <a:endParaRPr sz="2400" b="1" i="0" u="none" strike="noStrike" cap="none">
              <a:solidFill>
                <a:srgbClr val="FF9933"/>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9933"/>
              </a:solidFill>
              <a:latin typeface="Verdana"/>
              <a:ea typeface="Verdana"/>
              <a:cs typeface="Verdana"/>
              <a:sym typeface="Verdana"/>
            </a:endParaRPr>
          </a:p>
        </p:txBody>
      </p:sp>
      <p:sp>
        <p:nvSpPr>
          <p:cNvPr id="95" name="Google Shape;95;p9"/>
          <p:cNvSpPr txBox="1"/>
          <p:nvPr/>
        </p:nvSpPr>
        <p:spPr>
          <a:xfrm>
            <a:off x="307364" y="2269928"/>
            <a:ext cx="22308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Information Session</a:t>
            </a:r>
            <a:endParaRPr sz="1300" b="1" i="0" u="none" strike="noStrike" cap="none">
              <a:solidFill>
                <a:srgbClr val="22BBEA"/>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22BBEA"/>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22BBEA"/>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22BBEA"/>
              </a:solidFill>
              <a:latin typeface="Verdana"/>
              <a:ea typeface="Verdana"/>
              <a:cs typeface="Verdana"/>
              <a:sym typeface="Verdana"/>
            </a:endParaRPr>
          </a:p>
        </p:txBody>
      </p:sp>
      <p:sp>
        <p:nvSpPr>
          <p:cNvPr id="96" name="Google Shape;96;p9"/>
          <p:cNvSpPr txBox="1"/>
          <p:nvPr/>
        </p:nvSpPr>
        <p:spPr>
          <a:xfrm>
            <a:off x="2615950" y="2269928"/>
            <a:ext cx="18117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Written Exam</a:t>
            </a:r>
            <a:endParaRPr sz="1300" b="1" i="0" u="none" strike="noStrike" cap="none">
              <a:solidFill>
                <a:srgbClr val="22BBEA"/>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22BBEA"/>
              </a:solidFill>
              <a:latin typeface="Verdana"/>
              <a:ea typeface="Verdana"/>
              <a:cs typeface="Verdana"/>
              <a:sym typeface="Verdana"/>
            </a:endParaRPr>
          </a:p>
        </p:txBody>
      </p:sp>
      <p:sp>
        <p:nvSpPr>
          <p:cNvPr id="97" name="Google Shape;97;p9"/>
          <p:cNvSpPr txBox="1"/>
          <p:nvPr/>
        </p:nvSpPr>
        <p:spPr>
          <a:xfrm>
            <a:off x="4506814" y="2269928"/>
            <a:ext cx="22308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Individual Interview</a:t>
            </a:r>
            <a:endParaRPr sz="1300" b="0" i="0" u="none" strike="noStrike" cap="none">
              <a:solidFill>
                <a:srgbClr val="22BBEA"/>
              </a:solidFill>
              <a:latin typeface="Verdana"/>
              <a:ea typeface="Verdana"/>
              <a:cs typeface="Verdana"/>
              <a:sym typeface="Verdana"/>
            </a:endParaRPr>
          </a:p>
        </p:txBody>
      </p:sp>
      <p:sp>
        <p:nvSpPr>
          <p:cNvPr id="98" name="Google Shape;98;p9"/>
          <p:cNvSpPr txBox="1"/>
          <p:nvPr/>
        </p:nvSpPr>
        <p:spPr>
          <a:xfrm>
            <a:off x="6607216" y="2265592"/>
            <a:ext cx="22308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Social Investigation</a:t>
            </a:r>
            <a:endParaRPr sz="1300" b="0" i="0" u="none" strike="noStrike" cap="none">
              <a:solidFill>
                <a:srgbClr val="22BBEA"/>
              </a:solidFill>
              <a:latin typeface="Verdana"/>
              <a:ea typeface="Verdana"/>
              <a:cs typeface="Verdana"/>
              <a:sym typeface="Verdana"/>
            </a:endParaRPr>
          </a:p>
        </p:txBody>
      </p:sp>
      <p:sp>
        <p:nvSpPr>
          <p:cNvPr id="99" name="Google Shape;99;p9"/>
          <p:cNvSpPr txBox="1">
            <a:spLocks noGrp="1"/>
          </p:cNvSpPr>
          <p:nvPr>
            <p:ph type="body" idx="1"/>
          </p:nvPr>
        </p:nvSpPr>
        <p:spPr>
          <a:xfrm>
            <a:off x="566742" y="2886066"/>
            <a:ext cx="1721633"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9"/>
          <p:cNvSpPr txBox="1">
            <a:spLocks noGrp="1"/>
          </p:cNvSpPr>
          <p:nvPr>
            <p:ph type="body" idx="2"/>
          </p:nvPr>
        </p:nvSpPr>
        <p:spPr>
          <a:xfrm>
            <a:off x="2660983" y="2894945"/>
            <a:ext cx="1721633"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9"/>
          <p:cNvSpPr txBox="1">
            <a:spLocks noGrp="1"/>
          </p:cNvSpPr>
          <p:nvPr>
            <p:ph type="body" idx="3"/>
          </p:nvPr>
        </p:nvSpPr>
        <p:spPr>
          <a:xfrm>
            <a:off x="4760105" y="2886066"/>
            <a:ext cx="1724218"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9"/>
          <p:cNvSpPr txBox="1">
            <a:spLocks noGrp="1"/>
          </p:cNvSpPr>
          <p:nvPr>
            <p:ph type="body" idx="4"/>
          </p:nvPr>
        </p:nvSpPr>
        <p:spPr>
          <a:xfrm>
            <a:off x="6861812" y="2894945"/>
            <a:ext cx="1721633"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troduction to PN">
  <p:cSld name="Introduction to PN">
    <p:spTree>
      <p:nvGrpSpPr>
        <p:cNvPr id="1" name="Shape 103"/>
        <p:cNvGrpSpPr/>
        <p:nvPr/>
      </p:nvGrpSpPr>
      <p:grpSpPr>
        <a:xfrm>
          <a:off x="0" y="0"/>
          <a:ext cx="0" cy="0"/>
          <a:chOff x="0" y="0"/>
          <a:chExt cx="0" cy="0"/>
        </a:xfrm>
      </p:grpSpPr>
      <p:sp>
        <p:nvSpPr>
          <p:cNvPr id="104" name="Google Shape;104;p10"/>
          <p:cNvSpPr/>
          <p:nvPr/>
        </p:nvSpPr>
        <p:spPr>
          <a:xfrm>
            <a:off x="1" y="14"/>
            <a:ext cx="2940900" cy="51435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06" name="Google Shape;106;p10"/>
          <p:cNvPicPr preferRelativeResize="0"/>
          <p:nvPr/>
        </p:nvPicPr>
        <p:blipFill rotWithShape="1">
          <a:blip r:embed="rId2">
            <a:alphaModFix/>
          </a:blip>
          <a:srcRect/>
          <a:stretch/>
        </p:blipFill>
        <p:spPr>
          <a:xfrm>
            <a:off x="2201400" y="459039"/>
            <a:ext cx="6790199" cy="4802871"/>
          </a:xfrm>
          <a:prstGeom prst="rect">
            <a:avLst/>
          </a:prstGeom>
          <a:noFill/>
          <a:ln>
            <a:noFill/>
          </a:ln>
        </p:spPr>
      </p:pic>
      <p:sp>
        <p:nvSpPr>
          <p:cNvPr id="107" name="Google Shape;107;p10"/>
          <p:cNvSpPr txBox="1"/>
          <p:nvPr/>
        </p:nvSpPr>
        <p:spPr>
          <a:xfrm>
            <a:off x="3023901" y="5901"/>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rgbClr val="FF9933"/>
                </a:solidFill>
                <a:latin typeface="Verdana"/>
                <a:ea typeface="Verdana"/>
                <a:cs typeface="Verdana"/>
                <a:sym typeface="Verdana"/>
              </a:rPr>
              <a:t>Passerelles numériques</a:t>
            </a:r>
            <a:endParaRPr sz="2400" b="1" i="0" u="none" strike="noStrike" cap="none">
              <a:solidFill>
                <a:srgbClr val="FF9933"/>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FF9933"/>
                </a:solidFill>
                <a:latin typeface="Verdana"/>
                <a:ea typeface="Verdana"/>
                <a:cs typeface="Verdana"/>
                <a:sym typeface="Verdana"/>
              </a:rPr>
              <a:t>Cambodia, Philippines, Vietnam</a:t>
            </a:r>
            <a:endParaRPr sz="2400" b="0" i="0" u="none" strike="noStrike" cap="none">
              <a:solidFill>
                <a:srgbClr val="FF9933"/>
              </a:solidFill>
              <a:latin typeface="Verdana"/>
              <a:ea typeface="Verdana"/>
              <a:cs typeface="Verdana"/>
              <a:sym typeface="Verdana"/>
            </a:endParaRPr>
          </a:p>
        </p:txBody>
      </p:sp>
      <p:sp>
        <p:nvSpPr>
          <p:cNvPr id="108" name="Google Shape;108;p10"/>
          <p:cNvSpPr/>
          <p:nvPr/>
        </p:nvSpPr>
        <p:spPr>
          <a:xfrm rot="-533510">
            <a:off x="3936938" y="940587"/>
            <a:ext cx="863600" cy="2797930"/>
          </a:xfrm>
          <a:custGeom>
            <a:avLst/>
            <a:gdLst/>
            <a:ahLst/>
            <a:cxnLst/>
            <a:rect l="l" t="t" r="r" b="b"/>
            <a:pathLst>
              <a:path w="9781" h="84297" extrusionOk="0">
                <a:moveTo>
                  <a:pt x="9304" y="0"/>
                </a:moveTo>
                <a:cubicBezTo>
                  <a:pt x="9304" y="3981"/>
                  <a:pt x="6111" y="7295"/>
                  <a:pt x="4542" y="10954"/>
                </a:cubicBezTo>
                <a:cubicBezTo>
                  <a:pt x="1610" y="17793"/>
                  <a:pt x="693" y="25434"/>
                  <a:pt x="256" y="32862"/>
                </a:cubicBezTo>
                <a:cubicBezTo>
                  <a:pt x="-767" y="50268"/>
                  <a:pt x="4260" y="67758"/>
                  <a:pt x="9781" y="84297"/>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0"/>
          <p:cNvSpPr/>
          <p:nvPr/>
        </p:nvSpPr>
        <p:spPr>
          <a:xfrm rot="9185825">
            <a:off x="5565290" y="1311081"/>
            <a:ext cx="2081259" cy="1042696"/>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txBox="1"/>
          <p:nvPr/>
        </p:nvSpPr>
        <p:spPr>
          <a:xfrm>
            <a:off x="280651" y="347417"/>
            <a:ext cx="2379600" cy="470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50"/>
              <a:buFont typeface="Arial"/>
              <a:buNone/>
            </a:pPr>
            <a:r>
              <a:rPr lang="en-GB" sz="1150" b="1" i="0" u="none" strike="noStrike" cap="none">
                <a:solidFill>
                  <a:schemeClr val="lt1"/>
                </a:solidFill>
                <a:latin typeface="Verdana"/>
                <a:ea typeface="Verdana"/>
                <a:cs typeface="Verdana"/>
                <a:sym typeface="Verdana"/>
              </a:rPr>
              <a:t>Passerelles numériques</a:t>
            </a:r>
            <a:r>
              <a:rPr lang="en-GB" sz="1150" b="0" i="0" u="none" strike="noStrike" cap="none">
                <a:solidFill>
                  <a:schemeClr val="lt1"/>
                </a:solidFill>
                <a:latin typeface="Verdana"/>
                <a:ea typeface="Verdana"/>
                <a:cs typeface="Verdana"/>
                <a:sym typeface="Verdana"/>
              </a:rPr>
              <a:t> is a </a:t>
            </a:r>
            <a:r>
              <a:rPr lang="en-GB" sz="1150" b="1" i="0" u="none" strike="noStrike" cap="none">
                <a:solidFill>
                  <a:schemeClr val="lt1"/>
                </a:solidFill>
                <a:latin typeface="Verdana"/>
                <a:ea typeface="Verdana"/>
                <a:cs typeface="Verdana"/>
                <a:sym typeface="Verdana"/>
              </a:rPr>
              <a:t>French non-profit organization</a:t>
            </a:r>
            <a:r>
              <a:rPr lang="en-GB" sz="1150" b="0" i="0" u="none" strike="noStrike" cap="none">
                <a:solidFill>
                  <a:schemeClr val="lt1"/>
                </a:solidFill>
                <a:latin typeface="Verdana"/>
                <a:ea typeface="Verdana"/>
                <a:cs typeface="Verdana"/>
                <a:sym typeface="Verdana"/>
              </a:rPr>
              <a:t>, created in </a:t>
            </a:r>
            <a:r>
              <a:rPr lang="en-GB" sz="1150" b="1" i="0" u="none" strike="noStrike" cap="none">
                <a:solidFill>
                  <a:schemeClr val="lt1"/>
                </a:solidFill>
                <a:latin typeface="Verdana"/>
                <a:ea typeface="Verdana"/>
                <a:cs typeface="Verdana"/>
                <a:sym typeface="Verdana"/>
              </a:rPr>
              <a:t>2005,</a:t>
            </a:r>
            <a:r>
              <a:rPr lang="en-GB" sz="1150" b="0" i="0" u="none" strike="noStrike" cap="none">
                <a:solidFill>
                  <a:schemeClr val="lt1"/>
                </a:solidFill>
                <a:latin typeface="Verdana"/>
                <a:ea typeface="Verdana"/>
                <a:cs typeface="Verdana"/>
                <a:sym typeface="Verdana"/>
              </a:rPr>
              <a:t> which intends to enable </a:t>
            </a:r>
            <a:r>
              <a:rPr lang="en-GB" sz="1150" b="1" i="0" u="none" strike="noStrike" cap="none">
                <a:solidFill>
                  <a:schemeClr val="lt1"/>
                </a:solidFill>
                <a:latin typeface="Verdana"/>
                <a:ea typeface="Verdana"/>
                <a:cs typeface="Verdana"/>
                <a:sym typeface="Verdana"/>
              </a:rPr>
              <a:t>young underprivileged people </a:t>
            </a:r>
            <a:r>
              <a:rPr lang="en-GB" sz="1150" b="0" i="0" u="none" strike="noStrike" cap="none">
                <a:solidFill>
                  <a:schemeClr val="lt1"/>
                </a:solidFill>
                <a:latin typeface="Verdana"/>
                <a:ea typeface="Verdana"/>
                <a:cs typeface="Verdana"/>
                <a:sym typeface="Verdana"/>
              </a:rPr>
              <a:t>to</a:t>
            </a:r>
            <a:r>
              <a:rPr lang="en-GB" sz="1150" b="1" i="0" u="none" strike="noStrike" cap="none">
                <a:solidFill>
                  <a:schemeClr val="lt1"/>
                </a:solidFill>
                <a:latin typeface="Verdana"/>
                <a:ea typeface="Verdana"/>
                <a:cs typeface="Verdana"/>
                <a:sym typeface="Verdana"/>
              </a:rPr>
              <a:t> build their employability </a:t>
            </a:r>
            <a:r>
              <a:rPr lang="en-GB" sz="1150" b="0" i="0" u="none" strike="noStrike" cap="none">
                <a:solidFill>
                  <a:schemeClr val="lt1"/>
                </a:solidFill>
                <a:latin typeface="Verdana"/>
                <a:ea typeface="Verdana"/>
                <a:cs typeface="Verdana"/>
                <a:sym typeface="Verdana"/>
              </a:rPr>
              <a:t>through</a:t>
            </a:r>
            <a:r>
              <a:rPr lang="en-GB" sz="1150" b="1" i="0" u="none" strike="noStrike" cap="none">
                <a:solidFill>
                  <a:schemeClr val="lt1"/>
                </a:solidFill>
                <a:latin typeface="Verdana"/>
                <a:ea typeface="Verdana"/>
                <a:cs typeface="Verdana"/>
                <a:sym typeface="Verdana"/>
              </a:rPr>
              <a:t> education </a:t>
            </a:r>
            <a:r>
              <a:rPr lang="en-GB" sz="1150" b="0" i="0" u="none" strike="noStrike" cap="none">
                <a:solidFill>
                  <a:schemeClr val="lt1"/>
                </a:solidFill>
                <a:latin typeface="Verdana"/>
                <a:ea typeface="Verdana"/>
                <a:cs typeface="Verdana"/>
                <a:sym typeface="Verdana"/>
              </a:rPr>
              <a:t>in the</a:t>
            </a:r>
            <a:r>
              <a:rPr lang="en-GB" sz="1150" b="1" i="0" u="none" strike="noStrike" cap="none">
                <a:solidFill>
                  <a:schemeClr val="lt1"/>
                </a:solidFill>
                <a:latin typeface="Verdana"/>
                <a:ea typeface="Verdana"/>
                <a:cs typeface="Verdana"/>
                <a:sym typeface="Verdana"/>
              </a:rPr>
              <a:t> digital industry</a:t>
            </a:r>
            <a:r>
              <a:rPr lang="en-GB" sz="1150" b="0" i="0" u="none" strike="noStrike" cap="none">
                <a:solidFill>
                  <a:schemeClr val="lt1"/>
                </a:solidFill>
                <a:latin typeface="Verdana"/>
                <a:ea typeface="Verdana"/>
                <a:cs typeface="Verdana"/>
                <a:sym typeface="Verdana"/>
              </a:rPr>
              <a:t>, and leverage their </a:t>
            </a:r>
            <a:r>
              <a:rPr lang="en-GB" sz="1150" b="1" i="0" u="none" strike="noStrike" cap="none">
                <a:solidFill>
                  <a:schemeClr val="lt1"/>
                </a:solidFill>
                <a:latin typeface="Verdana"/>
                <a:ea typeface="Verdana"/>
                <a:cs typeface="Verdana"/>
                <a:sym typeface="Verdana"/>
              </a:rPr>
              <a:t>potential </a:t>
            </a:r>
            <a:endParaRPr sz="1150" b="1" i="0" u="none" strike="noStrike" cap="none">
              <a:solidFill>
                <a:schemeClr val="lt1"/>
              </a:solidFill>
              <a:latin typeface="Verdana"/>
              <a:ea typeface="Verdana"/>
              <a:cs typeface="Verdana"/>
              <a:sym typeface="Verdana"/>
            </a:endParaRPr>
          </a:p>
          <a:p>
            <a:pPr marL="0" marR="0" lvl="0" indent="0" algn="l" rtl="0">
              <a:lnSpc>
                <a:spcPct val="115000"/>
              </a:lnSpc>
              <a:spcBef>
                <a:spcPts val="0"/>
              </a:spcBef>
              <a:spcAft>
                <a:spcPts val="0"/>
              </a:spcAft>
              <a:buClr>
                <a:srgbClr val="000000"/>
              </a:buClr>
              <a:buSzPts val="1150"/>
              <a:buFont typeface="Arial"/>
              <a:buNone/>
            </a:pPr>
            <a:r>
              <a:rPr lang="en-GB" sz="1150" b="0" i="0" u="none" strike="noStrike" cap="none">
                <a:solidFill>
                  <a:schemeClr val="lt1"/>
                </a:solidFill>
                <a:latin typeface="Verdana"/>
                <a:ea typeface="Verdana"/>
                <a:cs typeface="Verdana"/>
                <a:sym typeface="Verdana"/>
              </a:rPr>
              <a:t>and </a:t>
            </a:r>
            <a:r>
              <a:rPr lang="en-GB" sz="1150" b="1" i="0" u="none" strike="noStrike" cap="none">
                <a:solidFill>
                  <a:schemeClr val="lt1"/>
                </a:solidFill>
                <a:latin typeface="Verdana"/>
                <a:ea typeface="Verdana"/>
                <a:cs typeface="Verdana"/>
                <a:sym typeface="Verdana"/>
              </a:rPr>
              <a:t>willpower</a:t>
            </a:r>
            <a:r>
              <a:rPr lang="en-GB" sz="1150" b="0" i="0" u="none" strike="noStrike" cap="none">
                <a:solidFill>
                  <a:schemeClr val="lt1"/>
                </a:solidFill>
                <a:latin typeface="Verdana"/>
                <a:ea typeface="Verdana"/>
                <a:cs typeface="Verdana"/>
                <a:sym typeface="Verdana"/>
              </a:rPr>
              <a:t>. Our organization’s final aspiration is to allow them and their family to </a:t>
            </a:r>
            <a:r>
              <a:rPr lang="en-GB" sz="1150" b="1" i="0" u="none" strike="noStrike" cap="none">
                <a:solidFill>
                  <a:schemeClr val="lt1"/>
                </a:solidFill>
                <a:latin typeface="Verdana"/>
                <a:ea typeface="Verdana"/>
                <a:cs typeface="Verdana"/>
                <a:sym typeface="Verdana"/>
              </a:rPr>
              <a:t>escape poverty</a:t>
            </a:r>
            <a:r>
              <a:rPr lang="en-GB" sz="1150" b="0" i="0" u="none" strike="noStrike" cap="none">
                <a:solidFill>
                  <a:schemeClr val="lt1"/>
                </a:solidFill>
                <a:latin typeface="Verdana"/>
                <a:ea typeface="Verdana"/>
                <a:cs typeface="Verdana"/>
                <a:sym typeface="Verdana"/>
              </a:rPr>
              <a:t> in a </a:t>
            </a:r>
            <a:r>
              <a:rPr lang="en-GB" sz="1150" b="1" i="0" u="none" strike="noStrike" cap="none">
                <a:solidFill>
                  <a:schemeClr val="lt1"/>
                </a:solidFill>
                <a:latin typeface="Verdana"/>
                <a:ea typeface="Verdana"/>
                <a:cs typeface="Verdana"/>
                <a:sym typeface="Verdana"/>
              </a:rPr>
              <a:t>sustainable way</a:t>
            </a:r>
            <a:r>
              <a:rPr lang="en-GB" sz="1150" b="0" i="0" u="none" strike="noStrike" cap="none">
                <a:solidFill>
                  <a:schemeClr val="lt1"/>
                </a:solidFill>
                <a:latin typeface="Verdana"/>
                <a:ea typeface="Verdana"/>
                <a:cs typeface="Verdana"/>
                <a:sym typeface="Verdana"/>
              </a:rPr>
              <a:t>, and contribute to the </a:t>
            </a:r>
            <a:r>
              <a:rPr lang="en-GB" sz="1150" b="1" i="0" u="none" strike="noStrike" cap="none">
                <a:solidFill>
                  <a:schemeClr val="lt1"/>
                </a:solidFill>
                <a:latin typeface="Verdana"/>
                <a:ea typeface="Verdana"/>
                <a:cs typeface="Verdana"/>
                <a:sym typeface="Verdana"/>
              </a:rPr>
              <a:t>social </a:t>
            </a:r>
            <a:r>
              <a:rPr lang="en-GB" sz="1150" b="0" i="0" u="none" strike="noStrike" cap="none">
                <a:solidFill>
                  <a:schemeClr val="lt1"/>
                </a:solidFill>
                <a:latin typeface="Verdana"/>
                <a:ea typeface="Verdana"/>
                <a:cs typeface="Verdana"/>
                <a:sym typeface="Verdana"/>
              </a:rPr>
              <a:t>and</a:t>
            </a:r>
            <a:r>
              <a:rPr lang="en-GB" sz="1150" b="1" i="0" u="none" strike="noStrike" cap="none">
                <a:solidFill>
                  <a:schemeClr val="lt1"/>
                </a:solidFill>
                <a:latin typeface="Verdana"/>
                <a:ea typeface="Verdana"/>
                <a:cs typeface="Verdana"/>
                <a:sym typeface="Verdana"/>
              </a:rPr>
              <a:t> economic development </a:t>
            </a:r>
            <a:r>
              <a:rPr lang="en-GB" sz="1150" b="0" i="0" u="none" strike="noStrike" cap="none">
                <a:solidFill>
                  <a:schemeClr val="lt1"/>
                </a:solidFill>
                <a:latin typeface="Verdana"/>
                <a:ea typeface="Verdana"/>
                <a:cs typeface="Verdana"/>
                <a:sym typeface="Verdana"/>
              </a:rPr>
              <a:t>of their country. Passerelles numériques operates in 3 Asian countries: </a:t>
            </a:r>
            <a:r>
              <a:rPr lang="en-GB" sz="1150" b="1" i="0" u="none" strike="noStrike" cap="none">
                <a:solidFill>
                  <a:schemeClr val="lt1"/>
                </a:solidFill>
                <a:latin typeface="Verdana"/>
                <a:ea typeface="Verdana"/>
                <a:cs typeface="Verdana"/>
                <a:sym typeface="Verdana"/>
              </a:rPr>
              <a:t>Cambodi</a:t>
            </a:r>
            <a:r>
              <a:rPr lang="en-GB" sz="1150" b="0" i="0" u="none" strike="noStrike" cap="none">
                <a:solidFill>
                  <a:schemeClr val="lt1"/>
                </a:solidFill>
                <a:latin typeface="Verdana"/>
                <a:ea typeface="Verdana"/>
                <a:cs typeface="Verdana"/>
                <a:sym typeface="Verdana"/>
              </a:rPr>
              <a:t>a, </a:t>
            </a:r>
            <a:r>
              <a:rPr lang="en-GB" sz="1150" b="1" i="0" u="none" strike="noStrike" cap="none">
                <a:solidFill>
                  <a:schemeClr val="lt1"/>
                </a:solidFill>
                <a:latin typeface="Verdana"/>
                <a:ea typeface="Verdana"/>
                <a:cs typeface="Verdana"/>
                <a:sym typeface="Verdana"/>
              </a:rPr>
              <a:t>Philippines</a:t>
            </a:r>
            <a:r>
              <a:rPr lang="en-GB" sz="1150" b="0" i="0" u="none" strike="noStrike" cap="none">
                <a:solidFill>
                  <a:schemeClr val="lt1"/>
                </a:solidFill>
                <a:latin typeface="Verdana"/>
                <a:ea typeface="Verdana"/>
                <a:cs typeface="Verdana"/>
                <a:sym typeface="Verdana"/>
              </a:rPr>
              <a:t> and</a:t>
            </a:r>
            <a:r>
              <a:rPr lang="en-GB" sz="1150" b="1" i="0" u="none" strike="noStrike" cap="none">
                <a:solidFill>
                  <a:schemeClr val="lt1"/>
                </a:solidFill>
                <a:latin typeface="Verdana"/>
                <a:ea typeface="Verdana"/>
                <a:cs typeface="Verdana"/>
                <a:sym typeface="Verdana"/>
              </a:rPr>
              <a:t> Vietnam</a:t>
            </a:r>
            <a:r>
              <a:rPr lang="en-GB" sz="1150" b="0" i="0" u="none" strike="noStrike" cap="none">
                <a:solidFill>
                  <a:schemeClr val="lt1"/>
                </a:solidFill>
                <a:latin typeface="Verdana"/>
                <a:ea typeface="Verdana"/>
                <a:cs typeface="Verdana"/>
                <a:sym typeface="Verdana"/>
              </a:rPr>
              <a:t>.</a:t>
            </a:r>
            <a:endParaRPr sz="115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FFFFFF"/>
              </a:solidFill>
              <a:latin typeface="Verdana"/>
              <a:ea typeface="Verdana"/>
              <a:cs typeface="Verdana"/>
              <a:sym typeface="Verdana"/>
            </a:endParaRPr>
          </a:p>
        </p:txBody>
      </p:sp>
      <p:sp>
        <p:nvSpPr>
          <p:cNvPr id="111" name="Google Shape;111;p10"/>
          <p:cNvSpPr/>
          <p:nvPr/>
        </p:nvSpPr>
        <p:spPr>
          <a:xfrm rot="-6005595">
            <a:off x="5381259" y="1188003"/>
            <a:ext cx="2601814" cy="1664465"/>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NC Timeline">
  <p:cSld name="PNC Timeline">
    <p:spTree>
      <p:nvGrpSpPr>
        <p:cNvPr id="1" name="Shape 112"/>
        <p:cNvGrpSpPr/>
        <p:nvPr/>
      </p:nvGrpSpPr>
      <p:grpSpPr>
        <a:xfrm>
          <a:off x="0" y="0"/>
          <a:ext cx="0" cy="0"/>
          <a:chOff x="0" y="0"/>
          <a:chExt cx="0" cy="0"/>
        </a:xfrm>
      </p:grpSpPr>
      <p:sp>
        <p:nvSpPr>
          <p:cNvPr id="113" name="Google Shape;11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14" name="Google Shape;114;p11"/>
          <p:cNvCxnSpPr/>
          <p:nvPr/>
        </p:nvCxnSpPr>
        <p:spPr>
          <a:xfrm rot="10800000">
            <a:off x="6019675" y="0"/>
            <a:ext cx="12000" cy="5012400"/>
          </a:xfrm>
          <a:prstGeom prst="straightConnector1">
            <a:avLst/>
          </a:prstGeom>
          <a:noFill/>
          <a:ln w="19050" cap="flat" cmpd="sng">
            <a:solidFill>
              <a:srgbClr val="999999"/>
            </a:solidFill>
            <a:prstDash val="solid"/>
            <a:round/>
            <a:headEnd type="none" w="sm" len="sm"/>
            <a:tailEnd type="none" w="sm" len="sm"/>
          </a:ln>
        </p:spPr>
      </p:cxnSp>
      <p:sp>
        <p:nvSpPr>
          <p:cNvPr id="115" name="Google Shape;115;p11"/>
          <p:cNvSpPr/>
          <p:nvPr/>
        </p:nvSpPr>
        <p:spPr>
          <a:xfrm>
            <a:off x="0" y="3733450"/>
            <a:ext cx="9144000" cy="14100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1"/>
          <p:cNvSpPr txBox="1"/>
          <p:nvPr/>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chemeClr val="lt1"/>
                </a:solidFill>
                <a:latin typeface="Verdana"/>
                <a:ea typeface="Verdana"/>
                <a:cs typeface="Verdana"/>
                <a:sym typeface="Verdana"/>
              </a:rPr>
              <a:t>Passerelles numériques</a:t>
            </a:r>
            <a:endParaRPr sz="240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lt1"/>
                </a:solidFill>
                <a:latin typeface="Verdana"/>
                <a:ea typeface="Verdana"/>
                <a:cs typeface="Verdana"/>
                <a:sym typeface="Verdana"/>
              </a:rPr>
              <a:t>Cambodia</a:t>
            </a:r>
            <a:endParaRPr sz="2400" b="1" i="0" u="none" strike="noStrike" cap="none">
              <a:solidFill>
                <a:schemeClr val="lt1"/>
              </a:solidFill>
              <a:latin typeface="Verdana"/>
              <a:ea typeface="Verdana"/>
              <a:cs typeface="Verdana"/>
              <a:sym typeface="Verdana"/>
            </a:endParaRPr>
          </a:p>
        </p:txBody>
      </p:sp>
      <p:sp>
        <p:nvSpPr>
          <p:cNvPr id="117" name="Google Shape;117;p11"/>
          <p:cNvSpPr txBox="1"/>
          <p:nvPr/>
        </p:nvSpPr>
        <p:spPr>
          <a:xfrm>
            <a:off x="6311047" y="263531"/>
            <a:ext cx="2385481"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a:t>
            </a:r>
            <a:r>
              <a:rPr lang="en-GB" sz="1050" b="0" i="0" u="none" strike="noStrike" cap="none">
                <a:solidFill>
                  <a:schemeClr val="dk1"/>
                </a:solidFill>
                <a:highlight>
                  <a:srgbClr val="FFFFFF"/>
                </a:highlight>
                <a:latin typeface="Verdana"/>
                <a:ea typeface="Verdana"/>
                <a:cs typeface="Verdana"/>
                <a:sym typeface="Verdana"/>
              </a:rPr>
              <a:t> of Passerelles numériques' first program in Phnom Penh, with 25 students. One major in SNA (System &amp; Network Administration)</a:t>
            </a:r>
            <a:endParaRPr sz="1100" b="0" i="0" u="none" strike="noStrike" cap="none">
              <a:solidFill>
                <a:schemeClr val="dk1"/>
              </a:solidFill>
              <a:latin typeface="Verdana"/>
              <a:ea typeface="Verdana"/>
              <a:cs typeface="Verdana"/>
              <a:sym typeface="Verdana"/>
            </a:endParaRPr>
          </a:p>
        </p:txBody>
      </p:sp>
      <p:cxnSp>
        <p:nvCxnSpPr>
          <p:cNvPr id="118" name="Google Shape;118;p11"/>
          <p:cNvCxnSpPr/>
          <p:nvPr/>
        </p:nvCxnSpPr>
        <p:spPr>
          <a:xfrm rot="10800000">
            <a:off x="6024475" y="4036300"/>
            <a:ext cx="0" cy="1158300"/>
          </a:xfrm>
          <a:prstGeom prst="straightConnector1">
            <a:avLst/>
          </a:prstGeom>
          <a:noFill/>
          <a:ln w="19050" cap="flat" cmpd="sng">
            <a:solidFill>
              <a:srgbClr val="FFFFFF"/>
            </a:solidFill>
            <a:prstDash val="solid"/>
            <a:round/>
            <a:headEnd type="none" w="sm" len="sm"/>
            <a:tailEnd type="none" w="sm" len="sm"/>
          </a:ln>
        </p:spPr>
      </p:cxnSp>
      <p:grpSp>
        <p:nvGrpSpPr>
          <p:cNvPr id="119" name="Google Shape;119;p11"/>
          <p:cNvGrpSpPr/>
          <p:nvPr/>
        </p:nvGrpSpPr>
        <p:grpSpPr>
          <a:xfrm>
            <a:off x="5688583" y="226167"/>
            <a:ext cx="1082257" cy="587803"/>
            <a:chOff x="725450" y="1793250"/>
            <a:chExt cx="1198513" cy="678600"/>
          </a:xfrm>
        </p:grpSpPr>
        <p:sp>
          <p:nvSpPr>
            <p:cNvPr id="120" name="Google Shape;120;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21" name="Google Shape;121;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2005</a:t>
              </a:r>
              <a:endParaRPr sz="1100" b="1" i="0" u="none" strike="noStrike" cap="none">
                <a:solidFill>
                  <a:srgbClr val="FFFFFF"/>
                </a:solidFill>
                <a:latin typeface="Verdana"/>
                <a:ea typeface="Verdana"/>
                <a:cs typeface="Verdana"/>
                <a:sym typeface="Verdana"/>
              </a:endParaRPr>
            </a:p>
          </p:txBody>
        </p:sp>
      </p:grpSp>
      <p:grpSp>
        <p:nvGrpSpPr>
          <p:cNvPr id="122" name="Google Shape;122;p11"/>
          <p:cNvGrpSpPr/>
          <p:nvPr/>
        </p:nvGrpSpPr>
        <p:grpSpPr>
          <a:xfrm>
            <a:off x="5688583" y="925471"/>
            <a:ext cx="1082257" cy="587803"/>
            <a:chOff x="725450" y="1793250"/>
            <a:chExt cx="1198513" cy="678600"/>
          </a:xfrm>
        </p:grpSpPr>
        <p:sp>
          <p:nvSpPr>
            <p:cNvPr id="123" name="Google Shape;123;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24" name="Google Shape;124;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2007</a:t>
              </a:r>
              <a:endParaRPr sz="1100" b="1" i="0" u="none" strike="noStrike" cap="none">
                <a:solidFill>
                  <a:srgbClr val="FFFFFF"/>
                </a:solidFill>
                <a:latin typeface="Verdana"/>
                <a:ea typeface="Verdana"/>
                <a:cs typeface="Verdana"/>
                <a:sym typeface="Verdana"/>
              </a:endParaRPr>
            </a:p>
          </p:txBody>
        </p:sp>
      </p:grpSp>
      <p:grpSp>
        <p:nvGrpSpPr>
          <p:cNvPr id="125" name="Google Shape;125;p11"/>
          <p:cNvGrpSpPr/>
          <p:nvPr/>
        </p:nvGrpSpPr>
        <p:grpSpPr>
          <a:xfrm>
            <a:off x="5688583" y="1624763"/>
            <a:ext cx="1082257" cy="587803"/>
            <a:chOff x="725450" y="1793250"/>
            <a:chExt cx="1198513" cy="678600"/>
          </a:xfrm>
        </p:grpSpPr>
        <p:sp>
          <p:nvSpPr>
            <p:cNvPr id="126" name="Google Shape;126;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27" name="Google Shape;127;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2009</a:t>
              </a:r>
              <a:endParaRPr sz="1100" b="1" i="0" u="none" strike="noStrike" cap="none">
                <a:solidFill>
                  <a:srgbClr val="FFFFFF"/>
                </a:solidFill>
                <a:latin typeface="Verdana"/>
                <a:ea typeface="Verdana"/>
                <a:cs typeface="Verdana"/>
                <a:sym typeface="Verdana"/>
              </a:endParaRPr>
            </a:p>
          </p:txBody>
        </p:sp>
      </p:grpSp>
      <p:grpSp>
        <p:nvGrpSpPr>
          <p:cNvPr id="128" name="Google Shape;128;p11"/>
          <p:cNvGrpSpPr/>
          <p:nvPr/>
        </p:nvGrpSpPr>
        <p:grpSpPr>
          <a:xfrm>
            <a:off x="5688583" y="2324077"/>
            <a:ext cx="1082257" cy="587803"/>
            <a:chOff x="725450" y="1793250"/>
            <a:chExt cx="1198513" cy="678600"/>
          </a:xfrm>
        </p:grpSpPr>
        <p:sp>
          <p:nvSpPr>
            <p:cNvPr id="129" name="Google Shape;129;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30" name="Google Shape;130;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2011</a:t>
              </a:r>
              <a:endParaRPr sz="1100" b="1" i="0" u="none" strike="noStrike" cap="none">
                <a:solidFill>
                  <a:srgbClr val="FFFFFF"/>
                </a:solidFill>
                <a:latin typeface="Verdana"/>
                <a:ea typeface="Verdana"/>
                <a:cs typeface="Verdana"/>
                <a:sym typeface="Verdana"/>
              </a:endParaRPr>
            </a:p>
          </p:txBody>
        </p:sp>
      </p:grpSp>
      <p:grpSp>
        <p:nvGrpSpPr>
          <p:cNvPr id="131" name="Google Shape;131;p11"/>
          <p:cNvGrpSpPr/>
          <p:nvPr/>
        </p:nvGrpSpPr>
        <p:grpSpPr>
          <a:xfrm>
            <a:off x="5688597" y="3023397"/>
            <a:ext cx="1082257" cy="587803"/>
            <a:chOff x="725450" y="1793250"/>
            <a:chExt cx="1198513" cy="678600"/>
          </a:xfrm>
        </p:grpSpPr>
        <p:sp>
          <p:nvSpPr>
            <p:cNvPr id="132" name="Google Shape;132;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33" name="Google Shape;133;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2014</a:t>
              </a:r>
              <a:endParaRPr sz="1100" b="1" i="0" u="none" strike="noStrike" cap="none">
                <a:solidFill>
                  <a:srgbClr val="FFFFFF"/>
                </a:solidFill>
                <a:latin typeface="Verdana"/>
                <a:ea typeface="Verdana"/>
                <a:cs typeface="Verdana"/>
                <a:sym typeface="Verdana"/>
              </a:endParaRPr>
            </a:p>
          </p:txBody>
        </p:sp>
      </p:grpSp>
      <p:grpSp>
        <p:nvGrpSpPr>
          <p:cNvPr id="134" name="Google Shape;134;p11"/>
          <p:cNvGrpSpPr/>
          <p:nvPr/>
        </p:nvGrpSpPr>
        <p:grpSpPr>
          <a:xfrm>
            <a:off x="5688597" y="3722700"/>
            <a:ext cx="1082257" cy="587803"/>
            <a:chOff x="725450" y="1793250"/>
            <a:chExt cx="1198513" cy="678600"/>
          </a:xfrm>
        </p:grpSpPr>
        <p:sp>
          <p:nvSpPr>
            <p:cNvPr id="135" name="Google Shape;135;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36" name="Google Shape;136;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2015</a:t>
              </a:r>
              <a:endParaRPr sz="1100" b="1" i="0" u="none" strike="noStrike" cap="none">
                <a:solidFill>
                  <a:srgbClr val="FFFFFF"/>
                </a:solidFill>
                <a:latin typeface="Verdana"/>
                <a:ea typeface="Verdana"/>
                <a:cs typeface="Verdana"/>
                <a:sym typeface="Verdana"/>
              </a:endParaRPr>
            </a:p>
          </p:txBody>
        </p:sp>
      </p:grpSp>
      <p:grpSp>
        <p:nvGrpSpPr>
          <p:cNvPr id="137" name="Google Shape;137;p11"/>
          <p:cNvGrpSpPr/>
          <p:nvPr/>
        </p:nvGrpSpPr>
        <p:grpSpPr>
          <a:xfrm>
            <a:off x="5688597" y="4421992"/>
            <a:ext cx="1082257" cy="587803"/>
            <a:chOff x="725450" y="1793250"/>
            <a:chExt cx="1198513" cy="678600"/>
          </a:xfrm>
        </p:grpSpPr>
        <p:sp>
          <p:nvSpPr>
            <p:cNvPr id="138" name="Google Shape;138;p11"/>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39" name="Google Shape;139;p11"/>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2016</a:t>
              </a:r>
              <a:endParaRPr sz="1100" b="1" i="0" u="none" strike="noStrike" cap="none">
                <a:solidFill>
                  <a:srgbClr val="FFFFFF"/>
                </a:solidFill>
                <a:latin typeface="Verdana"/>
                <a:ea typeface="Verdana"/>
                <a:cs typeface="Verdana"/>
                <a:sym typeface="Verdana"/>
              </a:endParaRPr>
            </a:p>
          </p:txBody>
        </p:sp>
      </p:grpSp>
      <p:sp>
        <p:nvSpPr>
          <p:cNvPr id="140" name="Google Shape;140;p11"/>
          <p:cNvSpPr txBox="1"/>
          <p:nvPr/>
        </p:nvSpPr>
        <p:spPr>
          <a:xfrm>
            <a:off x="6310052" y="964547"/>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Inauguration</a:t>
            </a:r>
            <a:r>
              <a:rPr lang="en-GB" sz="1050" b="0" i="0" u="none" strike="noStrike" cap="none">
                <a:solidFill>
                  <a:schemeClr val="dk1"/>
                </a:solidFill>
                <a:highlight>
                  <a:srgbClr val="FFFFFF"/>
                </a:highlight>
                <a:latin typeface="Verdana"/>
                <a:ea typeface="Verdana"/>
                <a:cs typeface="Verdana"/>
                <a:sym typeface="Verdana"/>
              </a:rPr>
              <a:t> of PNC building and </a:t>
            </a:r>
            <a:r>
              <a:rPr lang="en-GB" sz="1050" b="1" i="0" u="none" strike="noStrike" cap="none">
                <a:solidFill>
                  <a:schemeClr val="dk1"/>
                </a:solidFill>
                <a:highlight>
                  <a:srgbClr val="FFFFFF"/>
                </a:highlight>
                <a:latin typeface="Verdana"/>
                <a:ea typeface="Verdana"/>
                <a:cs typeface="Verdana"/>
                <a:sym typeface="Verdana"/>
              </a:rPr>
              <a:t>1st graduation</a:t>
            </a:r>
            <a:r>
              <a:rPr lang="en-GB" sz="1050" b="0" i="0" u="none" strike="noStrike" cap="none">
                <a:solidFill>
                  <a:schemeClr val="dk1"/>
                </a:solidFill>
                <a:highlight>
                  <a:srgbClr val="FFFFFF"/>
                </a:highlight>
                <a:latin typeface="Verdana"/>
                <a:ea typeface="Verdana"/>
                <a:cs typeface="Verdana"/>
                <a:sym typeface="Verdana"/>
              </a:rPr>
              <a:t> </a:t>
            </a:r>
            <a:endParaRPr sz="1100" b="0" i="0" u="none" strike="noStrike" cap="none">
              <a:solidFill>
                <a:schemeClr val="dk1"/>
              </a:solidFill>
              <a:latin typeface="Verdana"/>
              <a:ea typeface="Verdana"/>
              <a:cs typeface="Verdana"/>
              <a:sym typeface="Verdana"/>
            </a:endParaRPr>
          </a:p>
        </p:txBody>
      </p:sp>
      <p:sp>
        <p:nvSpPr>
          <p:cNvPr id="141" name="Google Shape;141;p11"/>
          <p:cNvSpPr txBox="1"/>
          <p:nvPr/>
        </p:nvSpPr>
        <p:spPr>
          <a:xfrm>
            <a:off x="6315541" y="1583791"/>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 of a second major</a:t>
            </a:r>
            <a:r>
              <a:rPr lang="en-GB" sz="1050" b="0" i="0" u="none" strike="noStrike" cap="none">
                <a:solidFill>
                  <a:schemeClr val="dk1"/>
                </a:solidFill>
                <a:highlight>
                  <a:srgbClr val="FFFFFF"/>
                </a:highlight>
                <a:latin typeface="Verdana"/>
                <a:ea typeface="Verdana"/>
                <a:cs typeface="Verdana"/>
                <a:sym typeface="Verdana"/>
              </a:rPr>
              <a:t>: WEP (Web Programming)</a:t>
            </a:r>
            <a:endParaRPr sz="1100" b="0" i="0" u="none" strike="noStrike" cap="none">
              <a:solidFill>
                <a:schemeClr val="dk1"/>
              </a:solidFill>
              <a:latin typeface="Verdana"/>
              <a:ea typeface="Verdana"/>
              <a:cs typeface="Verdana"/>
              <a:sym typeface="Verdana"/>
            </a:endParaRPr>
          </a:p>
        </p:txBody>
      </p:sp>
      <p:sp>
        <p:nvSpPr>
          <p:cNvPr id="142" name="Google Shape;142;p11"/>
          <p:cNvSpPr txBox="1"/>
          <p:nvPr/>
        </p:nvSpPr>
        <p:spPr>
          <a:xfrm>
            <a:off x="6319780" y="2478007"/>
            <a:ext cx="2561400" cy="37795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For the 1st time, a total of </a:t>
            </a:r>
            <a:r>
              <a:rPr lang="en-GB" sz="1050" b="1" i="0" u="none" strike="noStrike" cap="none">
                <a:solidFill>
                  <a:schemeClr val="dk1"/>
                </a:solidFill>
                <a:highlight>
                  <a:srgbClr val="FFFFFF"/>
                </a:highlight>
                <a:latin typeface="Verdana"/>
                <a:ea typeface="Verdana"/>
                <a:cs typeface="Verdana"/>
                <a:sym typeface="Verdana"/>
              </a:rPr>
              <a:t>100 students join our 2-year program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20"/>
              </a:spcBef>
              <a:spcAft>
                <a:spcPts val="0"/>
              </a:spcAft>
              <a:buClr>
                <a:srgbClr val="000000"/>
              </a:buClr>
              <a:buSzPts val="1050"/>
              <a:buFont typeface="Arial"/>
              <a:buNone/>
            </a:pPr>
            <a:endParaRPr sz="1050" b="0" i="0" u="none" strike="noStrike" cap="none">
              <a:solidFill>
                <a:schemeClr val="dk1"/>
              </a:solidFill>
              <a:highlight>
                <a:srgbClr val="FFFFFF"/>
              </a:highlight>
              <a:latin typeface="Verdana"/>
              <a:ea typeface="Verdana"/>
              <a:cs typeface="Verdana"/>
              <a:sym typeface="Verdana"/>
            </a:endParaRPr>
          </a:p>
        </p:txBody>
      </p:sp>
      <p:sp>
        <p:nvSpPr>
          <p:cNvPr id="143" name="Google Shape;143;p11"/>
          <p:cNvSpPr txBox="1"/>
          <p:nvPr/>
        </p:nvSpPr>
        <p:spPr>
          <a:xfrm>
            <a:off x="6330503" y="2964132"/>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PNC’s </a:t>
            </a:r>
            <a:r>
              <a:rPr lang="en-GB" sz="1050" b="1" i="0" u="none" strike="noStrike" cap="none">
                <a:solidFill>
                  <a:schemeClr val="dk1"/>
                </a:solidFill>
                <a:highlight>
                  <a:srgbClr val="FFFFFF"/>
                </a:highlight>
                <a:latin typeface="Verdana"/>
                <a:ea typeface="Verdana"/>
                <a:cs typeface="Verdana"/>
                <a:sym typeface="Verdana"/>
              </a:rPr>
              <a:t>1st Career Forum</a:t>
            </a:r>
            <a:endParaRPr sz="1050" b="1" i="0" u="none" strike="noStrike" cap="none">
              <a:solidFill>
                <a:schemeClr val="dk1"/>
              </a:solidFill>
              <a:latin typeface="Verdana"/>
              <a:ea typeface="Verdana"/>
              <a:cs typeface="Verdana"/>
              <a:sym typeface="Verdana"/>
            </a:endParaRPr>
          </a:p>
        </p:txBody>
      </p:sp>
      <p:sp>
        <p:nvSpPr>
          <p:cNvPr id="144" name="Google Shape;144;p11"/>
          <p:cNvSpPr txBox="1"/>
          <p:nvPr/>
        </p:nvSpPr>
        <p:spPr>
          <a:xfrm>
            <a:off x="6319780" y="3695511"/>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rgbClr val="FFFFFF"/>
                </a:solidFill>
                <a:latin typeface="Verdana"/>
                <a:ea typeface="Verdana"/>
                <a:cs typeface="Verdana"/>
                <a:sym typeface="Verdana"/>
              </a:rPr>
              <a:t>PNC celebrates its </a:t>
            </a:r>
            <a:r>
              <a:rPr lang="en-GB" sz="1050" b="1" i="0" u="none" strike="noStrike" cap="none">
                <a:solidFill>
                  <a:srgbClr val="FFFFFF"/>
                </a:solidFill>
                <a:latin typeface="Verdana"/>
                <a:ea typeface="Verdana"/>
                <a:cs typeface="Verdana"/>
                <a:sym typeface="Verdana"/>
              </a:rPr>
              <a:t>ten years anniversary</a:t>
            </a:r>
            <a:endParaRPr sz="1050" b="1" i="0" u="none" strike="noStrike" cap="none">
              <a:solidFill>
                <a:srgbClr val="FFFFFF"/>
              </a:solidFill>
              <a:latin typeface="Verdana"/>
              <a:ea typeface="Verdana"/>
              <a:cs typeface="Verdana"/>
              <a:sym typeface="Verdana"/>
            </a:endParaRPr>
          </a:p>
        </p:txBody>
      </p:sp>
      <p:sp>
        <p:nvSpPr>
          <p:cNvPr id="145" name="Google Shape;145;p11"/>
          <p:cNvSpPr txBox="1"/>
          <p:nvPr/>
        </p:nvSpPr>
        <p:spPr>
          <a:xfrm>
            <a:off x="6319780" y="4396659"/>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FFFF"/>
                </a:solidFill>
                <a:latin typeface="Verdana"/>
                <a:ea typeface="Verdana"/>
                <a:cs typeface="Verdana"/>
                <a:sym typeface="Verdana"/>
              </a:rPr>
              <a:t>Launch of the ‘Openh’ Project</a:t>
            </a:r>
            <a:r>
              <a:rPr lang="en-GB" sz="1050" b="0" i="0" u="none" strike="noStrike" cap="none">
                <a:solidFill>
                  <a:srgbClr val="FFFFFF"/>
                </a:solidFill>
                <a:latin typeface="Verdana"/>
                <a:ea typeface="Verdana"/>
                <a:cs typeface="Verdana"/>
                <a:sym typeface="Verdana"/>
              </a:rPr>
              <a:t>, a vast program to update the curriculum of the 2-year training</a:t>
            </a:r>
            <a:endParaRPr sz="1050" b="0" i="0" u="none" strike="noStrike" cap="none">
              <a:solidFill>
                <a:srgbClr val="FFFFFF"/>
              </a:solidFill>
              <a:latin typeface="Verdana"/>
              <a:ea typeface="Verdana"/>
              <a:cs typeface="Verdana"/>
              <a:sym typeface="Verdana"/>
            </a:endParaRPr>
          </a:p>
        </p:txBody>
      </p:sp>
      <p:pic>
        <p:nvPicPr>
          <p:cNvPr id="146" name="Google Shape;146;p11"/>
          <p:cNvPicPr preferRelativeResize="0"/>
          <p:nvPr/>
        </p:nvPicPr>
        <p:blipFill rotWithShape="1">
          <a:blip r:embed="rId2">
            <a:alphaModFix/>
          </a:blip>
          <a:srcRect/>
          <a:stretch/>
        </p:blipFill>
        <p:spPr>
          <a:xfrm>
            <a:off x="0" y="510"/>
            <a:ext cx="5314472" cy="3759054"/>
          </a:xfrm>
          <a:prstGeom prst="rect">
            <a:avLst/>
          </a:prstGeom>
          <a:noFill/>
          <a:ln>
            <a:noFill/>
          </a:ln>
        </p:spPr>
      </p:pic>
      <p:sp>
        <p:nvSpPr>
          <p:cNvPr id="147" name="Google Shape;147;p11"/>
          <p:cNvSpPr/>
          <p:nvPr/>
        </p:nvSpPr>
        <p:spPr>
          <a:xfrm rot="8202143">
            <a:off x="2200121" y="1958787"/>
            <a:ext cx="914230" cy="270782"/>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1"/>
          <p:cNvSpPr txBox="1"/>
          <p:nvPr/>
        </p:nvSpPr>
        <p:spPr>
          <a:xfrm>
            <a:off x="2478190" y="1219424"/>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9933"/>
                </a:solidFill>
                <a:latin typeface="Verdana"/>
                <a:ea typeface="Verdana"/>
                <a:cs typeface="Verdana"/>
                <a:sym typeface="Verdana"/>
              </a:rPr>
              <a:t>Phnom Penh</a:t>
            </a:r>
            <a:endParaRPr sz="1050" b="1" i="0" u="none" strike="noStrike" cap="none">
              <a:solidFill>
                <a:srgbClr val="FF9933"/>
              </a:solidFill>
              <a:latin typeface="Verdana"/>
              <a:ea typeface="Verdana"/>
              <a:cs typeface="Verdana"/>
              <a:sym typeface="Verdana"/>
            </a:endParaRPr>
          </a:p>
        </p:txBody>
      </p:sp>
      <p:pic>
        <p:nvPicPr>
          <p:cNvPr id="149" name="Google Shape;149;p11"/>
          <p:cNvPicPr preferRelativeResize="0"/>
          <p:nvPr/>
        </p:nvPicPr>
        <p:blipFill rotWithShape="1">
          <a:blip r:embed="rId3">
            <a:alphaModFix/>
          </a:blip>
          <a:srcRect/>
          <a:stretch/>
        </p:blipFill>
        <p:spPr>
          <a:xfrm>
            <a:off x="8503600" y="109125"/>
            <a:ext cx="509099" cy="509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 name="Google Shape;7;p1"/>
          <p:cNvPicPr preferRelativeResize="0"/>
          <p:nvPr/>
        </p:nvPicPr>
        <p:blipFill rotWithShape="1">
          <a:blip r:embed="rId15">
            <a:alphaModFix/>
          </a:blip>
          <a:srcRect/>
          <a:stretch/>
        </p:blipFill>
        <p:spPr>
          <a:xfrm>
            <a:off x="8503600" y="109132"/>
            <a:ext cx="509099" cy="509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cxnSp>
        <p:nvCxnSpPr>
          <p:cNvPr id="219" name="Google Shape;219;p14"/>
          <p:cNvCxnSpPr/>
          <p:nvPr/>
        </p:nvCxnSpPr>
        <p:spPr>
          <a:xfrm rot="10800000" flipH="1">
            <a:off x="11900" y="2529000"/>
            <a:ext cx="9144000" cy="23700"/>
          </a:xfrm>
          <a:prstGeom prst="straightConnector1">
            <a:avLst/>
          </a:prstGeom>
          <a:noFill/>
          <a:ln w="28575" cap="flat" cmpd="sng">
            <a:solidFill>
              <a:srgbClr val="FFFFFF"/>
            </a:solidFill>
            <a:prstDash val="dot"/>
            <a:round/>
            <a:headEnd type="none" w="sm" len="sm"/>
            <a:tailEnd type="none" w="sm" len="sm"/>
          </a:ln>
        </p:spPr>
      </p:cxnSp>
      <p:sp>
        <p:nvSpPr>
          <p:cNvPr id="220" name="Google Shape;220;p14"/>
          <p:cNvSpPr/>
          <p:nvPr/>
        </p:nvSpPr>
        <p:spPr>
          <a:xfrm>
            <a:off x="8441550" y="59525"/>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4"/>
          <p:cNvSpPr txBox="1">
            <a:spLocks noGrp="1"/>
          </p:cNvSpPr>
          <p:nvPr>
            <p:ph type="title" idx="2"/>
          </p:nvPr>
        </p:nvSpPr>
        <p:spPr>
          <a:xfrm>
            <a:off x="-1" y="3896559"/>
            <a:ext cx="3477491" cy="393600"/>
          </a:xfrm>
          <a:prstGeom prst="rect">
            <a:avLst/>
          </a:prstGeom>
          <a:noFill/>
          <a:ln>
            <a:noFill/>
          </a:ln>
        </p:spPr>
        <p:txBody>
          <a:bodyPr spcFirstLastPara="1" wrap="square" lIns="91425" tIns="91425" rIns="91425" bIns="91425" anchor="ctr" anchorCtr="0">
            <a:noAutofit/>
          </a:bodyPr>
          <a:lstStyle/>
          <a:p>
            <a:pPr marL="257175" indent="-257175" algn="ctr">
              <a:lnSpc>
                <a:spcPct val="70000"/>
              </a:lnSpc>
              <a:defRPr/>
            </a:pPr>
            <a:r>
              <a:rPr lang="km-KH" altLang="en-US" sz="2400" dirty="0">
                <a:solidFill>
                  <a:srgbClr val="000080"/>
                </a:solidFill>
                <a:latin typeface="Khmer OS Muol" panose="02000500000000020004" pitchFamily="2" charset="0"/>
                <a:ea typeface="Khmer OS System" panose="02000500000000020004" pitchFamily="2" charset="0"/>
                <a:cs typeface="Khmer OS Muol" panose="02000500000000020004" pitchFamily="2" charset="0"/>
              </a:rPr>
              <a:t>រៀនវាយយូនីកូដខ្មែរ</a:t>
            </a:r>
            <a:endParaRPr lang="en-US" altLang="en-US" sz="1400" dirty="0">
              <a:ea typeface="Khmer OS System" panose="02000500000000020004" pitchFamily="2" charset="0"/>
              <a:cs typeface="Khmer OS Muol" panose="02000500000000020004" pitchFamily="2" charset="0"/>
            </a:endParaRPr>
          </a:p>
        </p:txBody>
      </p:sp>
      <p:sp>
        <p:nvSpPr>
          <p:cNvPr id="222" name="Google Shape;222;p14"/>
          <p:cNvSpPr txBox="1">
            <a:spLocks noGrp="1"/>
          </p:cNvSpPr>
          <p:nvPr>
            <p:ph type="title"/>
          </p:nvPr>
        </p:nvSpPr>
        <p:spPr>
          <a:xfrm>
            <a:off x="95388" y="3227034"/>
            <a:ext cx="53418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dirty="0"/>
              <a:t>Chapter 20</a:t>
            </a:r>
            <a:endParaRPr dirty="0"/>
          </a:p>
        </p:txBody>
      </p:sp>
      <p:sp>
        <p:nvSpPr>
          <p:cNvPr id="7" name="Text Placeholder 3">
            <a:extLst>
              <a:ext uri="{FF2B5EF4-FFF2-40B4-BE49-F238E27FC236}">
                <a16:creationId xmlns:a16="http://schemas.microsoft.com/office/drawing/2014/main" id="{7470709B-89D4-43D6-8276-D99F750AB099}"/>
              </a:ext>
            </a:extLst>
          </p:cNvPr>
          <p:cNvSpPr txBox="1">
            <a:spLocks/>
          </p:cNvSpPr>
          <p:nvPr/>
        </p:nvSpPr>
        <p:spPr bwMode="auto">
          <a:xfrm>
            <a:off x="11900" y="4381260"/>
            <a:ext cx="282550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marL="0" indent="0" algn="l" rtl="0" eaLnBrk="1" fontAlgn="base" hangingPunct="1">
              <a:spcBef>
                <a:spcPct val="20000"/>
              </a:spcBef>
              <a:spcAft>
                <a:spcPct val="0"/>
              </a:spcAft>
              <a:buClr>
                <a:srgbClr val="22BBEA"/>
              </a:buClr>
              <a:buFont typeface="Arial" panose="020B0604020202020204" pitchFamily="34" charset="0"/>
              <a:buNone/>
              <a:defRPr kumimoji="1" sz="1600" b="1" kern="1200">
                <a:solidFill>
                  <a:schemeClr val="tx1">
                    <a:lumMod val="85000"/>
                    <a:lumOff val="15000"/>
                  </a:schemeClr>
                </a:solidFill>
                <a:latin typeface="Verdana" pitchFamily="34" charset="0"/>
                <a:ea typeface="Verdana" pitchFamily="34" charset="0"/>
                <a:cs typeface="Verdana" pitchFamily="34" charset="0"/>
              </a:defRPr>
            </a:lvl1pPr>
            <a:lvl2pPr marL="742950" indent="-285750" algn="l" rtl="0" eaLnBrk="1" fontAlgn="base" hangingPunct="1">
              <a:spcBef>
                <a:spcPct val="20000"/>
              </a:spcBef>
              <a:spcAft>
                <a:spcPct val="0"/>
              </a:spcAft>
              <a:buClr>
                <a:srgbClr val="22BBEA"/>
              </a:buClr>
              <a:buFont typeface="Arial" panose="020B0604020202020204" pitchFamily="34" charset="0"/>
              <a:buNone/>
              <a:defRPr kumimoji="1" sz="2000" kern="1200">
                <a:solidFill>
                  <a:schemeClr val="tx1"/>
                </a:solidFill>
                <a:latin typeface="Verdana" pitchFamily="34" charset="0"/>
                <a:ea typeface="MS PGothic" panose="020B0600070205080204" pitchFamily="34" charset="-128"/>
                <a:cs typeface="Verdana" pitchFamily="34" charset="0"/>
              </a:defRPr>
            </a:lvl2pPr>
            <a:lvl3pPr marL="1143000" indent="-228600" algn="l" rtl="0" eaLnBrk="1" fontAlgn="base" hangingPunct="1">
              <a:spcBef>
                <a:spcPct val="20000"/>
              </a:spcBef>
              <a:spcAft>
                <a:spcPct val="0"/>
              </a:spcAft>
              <a:buClr>
                <a:srgbClr val="22BBEA"/>
              </a:buClr>
              <a:buFont typeface="Arial" panose="020B0604020202020204" pitchFamily="34" charset="0"/>
              <a:buChar char="•"/>
              <a:defRPr kumimoji="1" kern="1200">
                <a:solidFill>
                  <a:schemeClr val="tx1"/>
                </a:solidFill>
                <a:latin typeface="Verdana" pitchFamily="34" charset="0"/>
                <a:ea typeface="MS PGothic" panose="020B0600070205080204" pitchFamily="34" charset="-128"/>
                <a:cs typeface="Verdana" pitchFamily="34" charset="0"/>
              </a:defRPr>
            </a:lvl3pPr>
            <a:lvl4pPr marL="1600200" indent="-228600" algn="l" rtl="0" eaLnBrk="1" fontAlgn="base" hangingPunct="1">
              <a:spcBef>
                <a:spcPct val="20000"/>
              </a:spcBef>
              <a:spcAft>
                <a:spcPct val="0"/>
              </a:spcAft>
              <a:buClr>
                <a:srgbClr val="22BBEA"/>
              </a:buClr>
              <a:buFont typeface="Arial" panose="020B0604020202020204" pitchFamily="34" charset="0"/>
              <a:buChar char="–"/>
              <a:defRPr kumimoji="1" sz="1600" kern="1200">
                <a:solidFill>
                  <a:schemeClr val="tx1"/>
                </a:solidFill>
                <a:latin typeface="Verdana" pitchFamily="34" charset="0"/>
                <a:ea typeface="MS PGothic" panose="020B0600070205080204" pitchFamily="34" charset="-128"/>
                <a:cs typeface="Verdana" pitchFamily="34" charset="0"/>
              </a:defRPr>
            </a:lvl4pPr>
            <a:lvl5pPr marL="2057400" indent="-228600" algn="l" rtl="0" eaLnBrk="1" fontAlgn="base" hangingPunct="1">
              <a:spcBef>
                <a:spcPct val="20000"/>
              </a:spcBef>
              <a:spcAft>
                <a:spcPct val="0"/>
              </a:spcAft>
              <a:buClr>
                <a:srgbClr val="22BBEA"/>
              </a:buClr>
              <a:buFont typeface="Wingdings" panose="05000000000000000000" pitchFamily="2" charset="2"/>
              <a:buChar char="v"/>
              <a:defRPr kumimoji="1" sz="1600" kern="1200">
                <a:solidFill>
                  <a:schemeClr val="tx1"/>
                </a:solidFill>
                <a:latin typeface="Verdana" pitchFamily="34" charset="0"/>
                <a:ea typeface="MS PGothic" panose="020B0600070205080204" pitchFamily="34" charset="-128"/>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charset="0"/>
              <a:buNone/>
              <a:defRPr/>
            </a:pPr>
            <a:r>
              <a:rPr lang="en-US" sz="1200" dirty="0"/>
              <a:t>Khmer Unicode typing Part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509209" y="214744"/>
            <a:ext cx="4340165" cy="692445"/>
          </a:xfrm>
        </p:spPr>
        <p:txBody>
          <a:bodyPr/>
          <a:lstStyle/>
          <a:p>
            <a:r>
              <a:rPr lang="en-GB" dirty="0"/>
              <a:t>How to type?</a:t>
            </a:r>
          </a:p>
        </p:txBody>
      </p:sp>
      <p:grpSp>
        <p:nvGrpSpPr>
          <p:cNvPr id="6" name="Group 5"/>
          <p:cNvGrpSpPr>
            <a:grpSpLocks/>
          </p:cNvGrpSpPr>
          <p:nvPr/>
        </p:nvGrpSpPr>
        <p:grpSpPr bwMode="auto">
          <a:xfrm>
            <a:off x="798291" y="1034188"/>
            <a:ext cx="3618309" cy="781103"/>
            <a:chOff x="2637583" y="1899375"/>
            <a:chExt cx="4824000" cy="1042218"/>
          </a:xfrm>
        </p:grpSpPr>
        <p:grpSp>
          <p:nvGrpSpPr>
            <p:cNvPr id="7" name="Group 2"/>
            <p:cNvGrpSpPr>
              <a:grpSpLocks/>
            </p:cNvGrpSpPr>
            <p:nvPr/>
          </p:nvGrpSpPr>
          <p:grpSpPr bwMode="auto">
            <a:xfrm>
              <a:off x="2736000" y="1899375"/>
              <a:ext cx="3492202" cy="476664"/>
              <a:chOff x="2736000" y="1899375"/>
              <a:chExt cx="3492202" cy="476664"/>
            </a:xfrm>
          </p:grpSpPr>
          <p:sp>
            <p:nvSpPr>
              <p:cNvPr id="11" name="TextBox 10"/>
              <p:cNvSpPr txBox="1"/>
              <p:nvPr/>
            </p:nvSpPr>
            <p:spPr>
              <a:xfrm>
                <a:off x="2736000" y="1909081"/>
                <a:ext cx="3492202" cy="466958"/>
              </a:xfrm>
              <a:prstGeom prst="rect">
                <a:avLst/>
              </a:prstGeom>
              <a:noFill/>
              <a:ln>
                <a:noFill/>
              </a:ln>
            </p:spPr>
            <p:txBody>
              <a:bodyPr lIns="67500" tIns="33750" rIns="67500" bIns="33750" compatLnSpc="0">
                <a:spAutoFit/>
              </a:bodyPr>
              <a:lstStyle/>
              <a:p>
                <a:pPr marL="324000" indent="-162000">
                  <a:defRPr/>
                </a:pPr>
                <a:r>
                  <a:rPr lang="km-KH" sz="1800" i="1">
                    <a:latin typeface="Arial" pitchFamily="18"/>
                    <a:ea typeface="MS Gothic" pitchFamily="2"/>
                    <a:cs typeface="Khmer OS System" pitchFamily="2"/>
                  </a:rPr>
                  <a:t>ខ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ញ </a:t>
                </a:r>
                <a:r>
                  <a:rPr lang="en-US" sz="1800" i="1">
                    <a:latin typeface="Arial" pitchFamily="18"/>
                    <a:ea typeface="MS Gothic" pitchFamily="2"/>
                    <a:cs typeface="Khmer OS System" pitchFamily="2"/>
                  </a:rPr>
                  <a:t>+      -&gt; </a:t>
                </a:r>
                <a:r>
                  <a:rPr lang="km-KH" sz="1800" i="1">
                    <a:latin typeface="Arial" pitchFamily="18"/>
                    <a:ea typeface="MS Gothic" pitchFamily="2"/>
                    <a:cs typeface="Khmer OS System" pitchFamily="2"/>
                  </a:rPr>
                  <a:t>ខ្ញុំ</a:t>
                </a:r>
              </a:p>
            </p:txBody>
          </p:sp>
          <p:sp>
            <p:nvSpPr>
              <p:cNvPr id="12" name="TextBox 11"/>
              <p:cNvSpPr txBox="1"/>
              <p:nvPr/>
            </p:nvSpPr>
            <p:spPr>
              <a:xfrm>
                <a:off x="4179530" y="1899375"/>
                <a:ext cx="792094" cy="466958"/>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grpSp>
        <p:grpSp>
          <p:nvGrpSpPr>
            <p:cNvPr id="8" name="Group 5"/>
            <p:cNvGrpSpPr>
              <a:grpSpLocks/>
            </p:cNvGrpSpPr>
            <p:nvPr/>
          </p:nvGrpSpPr>
          <p:grpSpPr bwMode="auto">
            <a:xfrm>
              <a:off x="2637583" y="2468902"/>
              <a:ext cx="4824000" cy="472691"/>
              <a:chOff x="2637583" y="2468902"/>
              <a:chExt cx="4824000" cy="472691"/>
            </a:xfrm>
          </p:grpSpPr>
          <p:sp>
            <p:nvSpPr>
              <p:cNvPr id="9" name="TextBox 8"/>
              <p:cNvSpPr txBox="1"/>
              <p:nvPr/>
            </p:nvSpPr>
            <p:spPr>
              <a:xfrm>
                <a:off x="2637583" y="2474635"/>
                <a:ext cx="4824000" cy="466958"/>
              </a:xfrm>
              <a:prstGeom prst="rect">
                <a:avLst/>
              </a:prstGeom>
              <a:noFill/>
              <a:ln>
                <a:noFill/>
              </a:ln>
            </p:spPr>
            <p:txBody>
              <a:bodyPr lIns="67500" tIns="33750" rIns="67500" bIns="33750" compatLnSpc="0">
                <a:spAutoFit/>
              </a:bodyPr>
              <a:lstStyle/>
              <a:p>
                <a:pPr marL="324000" indent="-162000">
                  <a:defRPr/>
                </a:pPr>
                <a:r>
                  <a:rPr lang="km-KH" sz="1800" i="1" dirty="0">
                    <a:latin typeface="Khmer OS System" pitchFamily="18"/>
                    <a:ea typeface="MS Gothic" pitchFamily="2"/>
                    <a:cs typeface="Khmer OS System" pitchFamily="2"/>
                  </a:rPr>
                  <a:t>ស </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ញ </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 </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ញ </a:t>
                </a:r>
                <a:r>
                  <a:rPr lang="en-US" sz="1800" i="1" dirty="0">
                    <a:latin typeface="Khmer OS System" pitchFamily="18"/>
                    <a:ea typeface="MS Gothic" pitchFamily="2"/>
                    <a:cs typeface="Khmer OS System" pitchFamily="2"/>
                  </a:rPr>
                  <a:t>+       -&gt; </a:t>
                </a:r>
                <a:r>
                  <a:rPr lang="km-KH" sz="1800" i="1" dirty="0">
                    <a:latin typeface="Khmer OS System" pitchFamily="18"/>
                    <a:ea typeface="MS Gothic" pitchFamily="2"/>
                    <a:cs typeface="Khmer OS System" pitchFamily="2"/>
                  </a:rPr>
                  <a:t>សញ្ញា</a:t>
                </a:r>
              </a:p>
            </p:txBody>
          </p:sp>
          <p:sp>
            <p:nvSpPr>
              <p:cNvPr id="10" name="TextBox 9"/>
              <p:cNvSpPr txBox="1"/>
              <p:nvPr/>
            </p:nvSpPr>
            <p:spPr>
              <a:xfrm>
                <a:off x="4816830" y="2468902"/>
                <a:ext cx="863526" cy="466959"/>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grpSp>
      </p:grpSp>
      <p:sp>
        <p:nvSpPr>
          <p:cNvPr id="13" name="TextBox 12"/>
          <p:cNvSpPr txBox="1"/>
          <p:nvPr/>
        </p:nvSpPr>
        <p:spPr>
          <a:xfrm>
            <a:off x="798291" y="2053242"/>
            <a:ext cx="6507342" cy="631775"/>
          </a:xfrm>
          <a:prstGeom prst="rect">
            <a:avLst/>
          </a:prstGeom>
          <a:noFill/>
          <a:ln>
            <a:noFill/>
          </a:ln>
        </p:spPr>
        <p:txBody>
          <a:bodyPr wrap="square" lIns="67500" tIns="33750" rIns="67500" bIns="33750" compatLnSpc="0">
            <a:spAutoFit/>
          </a:bodyPr>
          <a:lstStyle/>
          <a:p>
            <a:pPr marL="162000" lvl="1">
              <a:buSzPct val="45000"/>
              <a:defRPr/>
            </a:pPr>
            <a:r>
              <a:rPr lang="km-KH" sz="1800" b="1" dirty="0">
                <a:latin typeface="Arial" pitchFamily="18"/>
                <a:ea typeface="MS Gothic" pitchFamily="2"/>
                <a:cs typeface="Khmer OS System" pitchFamily="2"/>
              </a:rPr>
              <a:t>្រ </a:t>
            </a:r>
            <a:r>
              <a:rPr lang="en-US" sz="1800" b="1"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ត្រូវ​តែ​វាយ​ក្រោយ​ជើង​ណា​ណា​ទាំងអស់ ក្នុង​ករណី​មាន​ជើង​ព្យញ្ជនៈ​ពីរ​ដែល​មាន​មួយ​ជា</a:t>
            </a:r>
            <a:r>
              <a:rPr lang="en-US" sz="1800" b="1" dirty="0">
                <a:latin typeface="Arial" pitchFamily="18"/>
                <a:ea typeface="MS Gothic" pitchFamily="2"/>
                <a:cs typeface="Khmer OS System" pitchFamily="2"/>
              </a:rPr>
              <a:t> ្រ</a:t>
            </a:r>
            <a:r>
              <a:rPr lang="en-US" sz="1800" dirty="0">
                <a:latin typeface="Arial" pitchFamily="18"/>
                <a:ea typeface="MS Gothic" pitchFamily="2"/>
                <a:cs typeface="Khmer OS System" pitchFamily="2"/>
              </a:rPr>
              <a:t> ។</a:t>
            </a:r>
          </a:p>
        </p:txBody>
      </p:sp>
      <p:grpSp>
        <p:nvGrpSpPr>
          <p:cNvPr id="14" name="Group 13"/>
          <p:cNvGrpSpPr>
            <a:grpSpLocks/>
          </p:cNvGrpSpPr>
          <p:nvPr/>
        </p:nvGrpSpPr>
        <p:grpSpPr bwMode="auto">
          <a:xfrm>
            <a:off x="872110" y="3028004"/>
            <a:ext cx="4967288" cy="948227"/>
            <a:chOff x="1908000" y="5467560"/>
            <a:chExt cx="6623999" cy="1265075"/>
          </a:xfrm>
        </p:grpSpPr>
        <p:grpSp>
          <p:nvGrpSpPr>
            <p:cNvPr id="15" name="Group 10"/>
            <p:cNvGrpSpPr>
              <a:grpSpLocks/>
            </p:cNvGrpSpPr>
            <p:nvPr/>
          </p:nvGrpSpPr>
          <p:grpSpPr bwMode="auto">
            <a:xfrm>
              <a:off x="1908000" y="5467560"/>
              <a:ext cx="4823516" cy="472428"/>
              <a:chOff x="1908000" y="5467560"/>
              <a:chExt cx="4823516" cy="472428"/>
            </a:xfrm>
          </p:grpSpPr>
          <p:sp>
            <p:nvSpPr>
              <p:cNvPr id="19" name="TextBox 18"/>
              <p:cNvSpPr txBox="1"/>
              <p:nvPr/>
            </p:nvSpPr>
            <p:spPr>
              <a:xfrm>
                <a:off x="1908000" y="5473079"/>
                <a:ext cx="4823516" cy="466909"/>
              </a:xfrm>
              <a:prstGeom prst="rect">
                <a:avLst/>
              </a:prstGeom>
              <a:noFill/>
              <a:ln>
                <a:noFill/>
              </a:ln>
            </p:spPr>
            <p:txBody>
              <a:bodyPr lIns="67500" tIns="33750" rIns="67500" bIns="33750" compatLnSpc="0">
                <a:spAutoFit/>
              </a:bodyPr>
              <a:lstStyle/>
              <a:p>
                <a:pPr marL="324000" indent="-162000">
                  <a:defRPr/>
                </a:pPr>
                <a:r>
                  <a:rPr lang="km-KH" sz="1800" i="1" dirty="0">
                    <a:latin typeface="Arial" pitchFamily="18"/>
                    <a:ea typeface="MS Gothic" pitchFamily="2"/>
                    <a:cs typeface="Khmer OS System" pitchFamily="2"/>
                  </a:rPr>
                  <a:t>ស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ត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រ </a:t>
                </a:r>
                <a:r>
                  <a:rPr lang="en-US" sz="1800" i="1" dirty="0">
                    <a:latin typeface="Arial" pitchFamily="18"/>
                    <a:ea typeface="MS Gothic" pitchFamily="2"/>
                    <a:cs typeface="Khmer OS System" pitchFamily="2"/>
                  </a:rPr>
                  <a:t>+      -&gt; </a:t>
                </a:r>
                <a:r>
                  <a:rPr lang="km-KH" sz="1800" i="1" dirty="0">
                    <a:latin typeface="Arial" pitchFamily="18"/>
                    <a:ea typeface="MS Gothic" pitchFamily="2"/>
                    <a:cs typeface="Khmer OS System" pitchFamily="2"/>
                  </a:rPr>
                  <a:t>ស្ត្រី</a:t>
                </a:r>
              </a:p>
            </p:txBody>
          </p:sp>
          <p:sp>
            <p:nvSpPr>
              <p:cNvPr id="20" name="TextBox 19"/>
              <p:cNvSpPr txBox="1"/>
              <p:nvPr/>
            </p:nvSpPr>
            <p:spPr>
              <a:xfrm>
                <a:off x="4186184" y="5467560"/>
                <a:ext cx="865312" cy="466909"/>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grpSp>
        <p:grpSp>
          <p:nvGrpSpPr>
            <p:cNvPr id="16" name="Group 13"/>
            <p:cNvGrpSpPr>
              <a:grpSpLocks/>
            </p:cNvGrpSpPr>
            <p:nvPr/>
          </p:nvGrpSpPr>
          <p:grpSpPr bwMode="auto">
            <a:xfrm>
              <a:off x="1908000" y="6260207"/>
              <a:ext cx="6623999" cy="472428"/>
              <a:chOff x="1908000" y="6260207"/>
              <a:chExt cx="6623999" cy="472428"/>
            </a:xfrm>
          </p:grpSpPr>
          <p:sp>
            <p:nvSpPr>
              <p:cNvPr id="17" name="TextBox 16"/>
              <p:cNvSpPr txBox="1"/>
              <p:nvPr/>
            </p:nvSpPr>
            <p:spPr>
              <a:xfrm>
                <a:off x="1908000" y="6265726"/>
                <a:ext cx="6623999" cy="46690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ស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ង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គ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 </a:t>
                </a:r>
                <a:r>
                  <a:rPr lang="en-US" sz="1800" i="1">
                    <a:latin typeface="Arial" pitchFamily="18"/>
                    <a:ea typeface="MS Gothic" pitchFamily="2"/>
                    <a:cs typeface="Khmer OS System" pitchFamily="2"/>
                  </a:rPr>
                  <a:t>+ </a:t>
                </a:r>
                <a:r>
                  <a:rPr lang="km-KH" sz="1800" i="1">
                    <a:latin typeface="Arial" pitchFamily="18"/>
                    <a:ea typeface="MS Gothic" pitchFamily="2"/>
                    <a:cs typeface="Khmer OS System" pitchFamily="2"/>
                  </a:rPr>
                  <a:t>រ </a:t>
                </a:r>
                <a:r>
                  <a:rPr lang="en-US" sz="1800" i="1">
                    <a:latin typeface="Arial" pitchFamily="18"/>
                    <a:ea typeface="MS Gothic" pitchFamily="2"/>
                    <a:cs typeface="Khmer OS System" pitchFamily="2"/>
                  </a:rPr>
                  <a:t>+     + </a:t>
                </a:r>
                <a:r>
                  <a:rPr lang="km-KH" sz="1800" i="1">
                    <a:latin typeface="Arial" pitchFamily="18"/>
                    <a:ea typeface="MS Gothic" pitchFamily="2"/>
                    <a:cs typeface="Khmer OS System" pitchFamily="2"/>
                  </a:rPr>
                  <a:t>ប </a:t>
                </a:r>
                <a:r>
                  <a:rPr lang="en-US" sz="1800" i="1">
                    <a:latin typeface="Arial" pitchFamily="18"/>
                    <a:ea typeface="MS Gothic" pitchFamily="2"/>
                    <a:cs typeface="Khmer OS System" pitchFamily="2"/>
                  </a:rPr>
                  <a:t>-&gt; </a:t>
                </a:r>
                <a:r>
                  <a:rPr lang="km-KH" sz="1800" i="1">
                    <a:latin typeface="Arial" pitchFamily="18"/>
                    <a:ea typeface="MS Gothic" pitchFamily="2"/>
                    <a:cs typeface="Khmer OS System" pitchFamily="2"/>
                  </a:rPr>
                  <a:t>សង្គ្រុប</a:t>
                </a:r>
              </a:p>
            </p:txBody>
          </p:sp>
          <p:sp>
            <p:nvSpPr>
              <p:cNvPr id="18" name="TextBox 17"/>
              <p:cNvSpPr txBox="1"/>
              <p:nvPr/>
            </p:nvSpPr>
            <p:spPr>
              <a:xfrm>
                <a:off x="4734155" y="6260207"/>
                <a:ext cx="863724" cy="466909"/>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grpSp>
      </p:grpSp>
    </p:spTree>
    <p:extLst>
      <p:ext uri="{BB962C8B-B14F-4D97-AF65-F5344CB8AC3E}">
        <p14:creationId xmlns:p14="http://schemas.microsoft.com/office/powerpoint/2010/main" val="37090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56" y="226647"/>
            <a:ext cx="3615546" cy="692445"/>
          </a:xfrm>
        </p:spPr>
        <p:txBody>
          <a:bodyPr/>
          <a:lstStyle/>
          <a:p>
            <a:r>
              <a:rPr lang="en-GB" dirty="0"/>
              <a:t>How to type?</a:t>
            </a:r>
          </a:p>
        </p:txBody>
      </p:sp>
      <p:grpSp>
        <p:nvGrpSpPr>
          <p:cNvPr id="6" name="Group 5"/>
          <p:cNvGrpSpPr>
            <a:grpSpLocks/>
          </p:cNvGrpSpPr>
          <p:nvPr/>
        </p:nvGrpSpPr>
        <p:grpSpPr bwMode="auto">
          <a:xfrm>
            <a:off x="680434" y="1221678"/>
            <a:ext cx="6858000" cy="1456060"/>
            <a:chOff x="576000" y="1873080"/>
            <a:chExt cx="9144000" cy="1941684"/>
          </a:xfrm>
        </p:grpSpPr>
        <p:sp>
          <p:nvSpPr>
            <p:cNvPr id="7" name="TextBox 6"/>
            <p:cNvSpPr txBox="1"/>
            <p:nvPr/>
          </p:nvSpPr>
          <p:spPr>
            <a:xfrm>
              <a:off x="576000" y="1873080"/>
              <a:ext cx="9144000" cy="444883"/>
            </a:xfrm>
            <a:prstGeom prst="rect">
              <a:avLst/>
            </a:prstGeom>
            <a:noFill/>
            <a:ln>
              <a:noFill/>
            </a:ln>
          </p:spPr>
          <p:txBody>
            <a:bodyPr lIns="67500" tIns="33750" rIns="67500" bIns="33750" compatLnSpc="0">
              <a:spAutoFit/>
            </a:bodyPr>
            <a:lstStyle/>
            <a:p>
              <a:pPr marL="324000" lvl="1" indent="-162000">
                <a:buSzPct val="45000"/>
                <a:buFont typeface="StarSymbol"/>
                <a:buChar char="●"/>
                <a:defRPr/>
              </a:pPr>
              <a:r>
                <a:rPr lang="km-KH" sz="1800">
                  <a:latin typeface="Arial" pitchFamily="18"/>
                  <a:ea typeface="MS Gothic" pitchFamily="2"/>
                  <a:cs typeface="Khmer OS System" pitchFamily="2"/>
                </a:rPr>
                <a:t>កុំវាយ</a:t>
              </a:r>
              <a:r>
                <a:rPr lang="en-US" sz="1800" b="1">
                  <a:latin typeface="Arial" pitchFamily="18"/>
                  <a:ea typeface="MS Gothic" pitchFamily="2"/>
                  <a:cs typeface="Khmer OS System" pitchFamily="2"/>
                </a:rPr>
                <a:t> ុ</a:t>
              </a:r>
              <a:r>
                <a:rPr lang="en-US" sz="1800">
                  <a:latin typeface="Arial" pitchFamily="18"/>
                  <a:ea typeface="MS Gothic" pitchFamily="2"/>
                  <a:cs typeface="Khmer OS System" pitchFamily="2"/>
                </a:rPr>
                <a:t> ជំនួស​ឲ្យ</a:t>
              </a:r>
              <a:r>
                <a:rPr lang="en-US" sz="1800" b="1">
                  <a:latin typeface="Arial" pitchFamily="18"/>
                  <a:ea typeface="MS Gothic" pitchFamily="2"/>
                  <a:cs typeface="Khmer OS System" pitchFamily="2"/>
                </a:rPr>
                <a:t> ៊</a:t>
              </a:r>
              <a:r>
                <a:rPr lang="en-US" sz="1800">
                  <a:latin typeface="Arial" pitchFamily="18"/>
                  <a:ea typeface="MS Gothic" pitchFamily="2"/>
                  <a:cs typeface="Khmer OS System" pitchFamily="2"/>
                </a:rPr>
                <a:t> ឬ</a:t>
              </a:r>
              <a:r>
                <a:rPr lang="en-US" sz="1800" b="1">
                  <a:latin typeface="Arial" pitchFamily="18"/>
                  <a:ea typeface="MS Gothic" pitchFamily="2"/>
                  <a:cs typeface="Khmer OS System" pitchFamily="2"/>
                </a:rPr>
                <a:t> ៉</a:t>
              </a:r>
              <a:r>
                <a:rPr lang="en-US" sz="1800">
                  <a:latin typeface="Arial" pitchFamily="18"/>
                  <a:ea typeface="MS Gothic" pitchFamily="2"/>
                  <a:cs typeface="Khmer OS System" pitchFamily="2"/>
                </a:rPr>
                <a:t> ។</a:t>
              </a:r>
            </a:p>
          </p:txBody>
        </p:sp>
        <p:grpSp>
          <p:nvGrpSpPr>
            <p:cNvPr id="8" name="Group 4"/>
            <p:cNvGrpSpPr>
              <a:grpSpLocks/>
            </p:cNvGrpSpPr>
            <p:nvPr/>
          </p:nvGrpSpPr>
          <p:grpSpPr bwMode="auto">
            <a:xfrm>
              <a:off x="576000" y="2592319"/>
              <a:ext cx="2663825" cy="466690"/>
              <a:chOff x="576000" y="2592319"/>
              <a:chExt cx="2663825" cy="466690"/>
            </a:xfrm>
          </p:grpSpPr>
          <p:sp>
            <p:nvSpPr>
              <p:cNvPr id="21" name="TextBox 20"/>
              <p:cNvSpPr txBox="1"/>
              <p:nvPr/>
            </p:nvSpPr>
            <p:spPr>
              <a:xfrm>
                <a:off x="576000" y="2592320"/>
                <a:ext cx="2663825" cy="466689"/>
              </a:xfrm>
              <a:prstGeom prst="rect">
                <a:avLst/>
              </a:prstGeom>
              <a:noFill/>
              <a:ln>
                <a:noFill/>
              </a:ln>
            </p:spPr>
            <p:txBody>
              <a:bodyPr lIns="67500" tIns="33750" rIns="67500" bIns="33750" compatLnSpc="0">
                <a:spAutoFit/>
              </a:bodyPr>
              <a:lstStyle/>
              <a:p>
                <a:pPr marL="324000" indent="-162000">
                  <a:defRPr/>
                </a:pPr>
                <a:r>
                  <a:rPr lang="km-KH" sz="1800" i="1">
                    <a:latin typeface="Khmer OS System" pitchFamily="18"/>
                    <a:ea typeface="MS Gothic" pitchFamily="2"/>
                    <a:cs typeface="Khmer OS System" pitchFamily="2"/>
                  </a:rPr>
                  <a:t>ស </a:t>
                </a:r>
                <a:r>
                  <a:rPr lang="en-US" sz="1800" i="1">
                    <a:latin typeface="Khmer OS System" pitchFamily="18"/>
                    <a:ea typeface="MS Gothic" pitchFamily="2"/>
                    <a:cs typeface="Khmer OS System" pitchFamily="2"/>
                  </a:rPr>
                  <a:t>+    +    -&gt; </a:t>
                </a:r>
                <a:r>
                  <a:rPr lang="km-KH" sz="1800" i="1">
                    <a:latin typeface="Khmer OS System" pitchFamily="18"/>
                    <a:ea typeface="MS Gothic" pitchFamily="2"/>
                    <a:cs typeface="Khmer OS System" pitchFamily="2"/>
                  </a:rPr>
                  <a:t>ស៊ី</a:t>
                </a:r>
              </a:p>
            </p:txBody>
          </p:sp>
          <p:sp>
            <p:nvSpPr>
              <p:cNvPr id="22" name="TextBox 21"/>
              <p:cNvSpPr txBox="1"/>
              <p:nvPr/>
            </p:nvSpPr>
            <p:spPr>
              <a:xfrm>
                <a:off x="1223700" y="2592319"/>
                <a:ext cx="684213" cy="466689"/>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sp>
            <p:nvSpPr>
              <p:cNvPr id="23" name="TextBox 22"/>
              <p:cNvSpPr txBox="1"/>
              <p:nvPr/>
            </p:nvSpPr>
            <p:spPr>
              <a:xfrm>
                <a:off x="1763451" y="2592319"/>
                <a:ext cx="684213"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9" name="Group 8"/>
            <p:cNvGrpSpPr>
              <a:grpSpLocks/>
            </p:cNvGrpSpPr>
            <p:nvPr/>
          </p:nvGrpSpPr>
          <p:grpSpPr bwMode="auto">
            <a:xfrm>
              <a:off x="3131875" y="2592319"/>
              <a:ext cx="3167063" cy="466690"/>
              <a:chOff x="3131875" y="2592319"/>
              <a:chExt cx="3167063" cy="466690"/>
            </a:xfrm>
          </p:grpSpPr>
          <p:sp>
            <p:nvSpPr>
              <p:cNvPr id="18" name="TextBox 17"/>
              <p:cNvSpPr txBox="1"/>
              <p:nvPr/>
            </p:nvSpPr>
            <p:spPr>
              <a:xfrm>
                <a:off x="3131875" y="2592320"/>
                <a:ext cx="3167063" cy="466689"/>
              </a:xfrm>
              <a:prstGeom prst="rect">
                <a:avLst/>
              </a:prstGeom>
              <a:noFill/>
              <a:ln>
                <a:noFill/>
              </a:ln>
            </p:spPr>
            <p:txBody>
              <a:bodyPr lIns="67500" tIns="33750" rIns="67500" bIns="33750" compatLnSpc="0">
                <a:spAutoFit/>
              </a:bodyPr>
              <a:lstStyle/>
              <a:p>
                <a:pPr marL="324000" indent="-162000">
                  <a:defRPr/>
                </a:pPr>
                <a:r>
                  <a:rPr lang="km-KH" sz="1800" b="1" dirty="0">
                    <a:latin typeface="Khmer OS System" pitchFamily="18"/>
                    <a:ea typeface="MS Gothic" pitchFamily="2"/>
                    <a:cs typeface="Khmer OS System" pitchFamily="2"/>
                  </a:rPr>
                  <a:t>កុំវាយ</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ស </a:t>
                </a:r>
                <a:r>
                  <a:rPr lang="en-US" sz="1800" i="1" dirty="0">
                    <a:latin typeface="Khmer OS System" pitchFamily="18"/>
                    <a:ea typeface="MS Gothic" pitchFamily="2"/>
                    <a:cs typeface="Khmer OS System" pitchFamily="2"/>
                  </a:rPr>
                  <a:t> +     +</a:t>
                </a:r>
              </a:p>
            </p:txBody>
          </p:sp>
          <p:sp>
            <p:nvSpPr>
              <p:cNvPr id="19" name="TextBox 18"/>
              <p:cNvSpPr txBox="1"/>
              <p:nvPr/>
            </p:nvSpPr>
            <p:spPr>
              <a:xfrm>
                <a:off x="4895589" y="2592319"/>
                <a:ext cx="684212"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20" name="TextBox 19"/>
              <p:cNvSpPr txBox="1"/>
              <p:nvPr/>
            </p:nvSpPr>
            <p:spPr>
              <a:xfrm>
                <a:off x="5471850" y="2592319"/>
                <a:ext cx="682625"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10" name="Group 12"/>
            <p:cNvGrpSpPr>
              <a:grpSpLocks/>
            </p:cNvGrpSpPr>
            <p:nvPr/>
          </p:nvGrpSpPr>
          <p:grpSpPr bwMode="auto">
            <a:xfrm>
              <a:off x="576000" y="3348074"/>
              <a:ext cx="2482850" cy="466690"/>
              <a:chOff x="576000" y="3348074"/>
              <a:chExt cx="2482850" cy="466690"/>
            </a:xfrm>
          </p:grpSpPr>
          <p:sp>
            <p:nvSpPr>
              <p:cNvPr id="15" name="TextBox 14"/>
              <p:cNvSpPr txBox="1"/>
              <p:nvPr/>
            </p:nvSpPr>
            <p:spPr>
              <a:xfrm>
                <a:off x="576000" y="3348074"/>
                <a:ext cx="2482850" cy="466689"/>
              </a:xfrm>
              <a:prstGeom prst="rect">
                <a:avLst/>
              </a:prstGeom>
              <a:noFill/>
              <a:ln>
                <a:noFill/>
              </a:ln>
            </p:spPr>
            <p:txBody>
              <a:bodyPr lIns="67500" tIns="33750" rIns="67500" bIns="33750" compatLnSpc="0">
                <a:spAutoFit/>
              </a:bodyPr>
              <a:lstStyle/>
              <a:p>
                <a:pPr marL="324000" indent="-162000">
                  <a:defRPr/>
                </a:pPr>
                <a:r>
                  <a:rPr lang="km-KH" sz="1800" i="1" dirty="0">
                    <a:latin typeface="Khmer OS System" pitchFamily="18"/>
                    <a:ea typeface="MS Gothic" pitchFamily="2"/>
                    <a:cs typeface="Khmer OS System" pitchFamily="2"/>
                  </a:rPr>
                  <a:t>ប </a:t>
                </a:r>
                <a:r>
                  <a:rPr lang="en-US" sz="1800" i="1" dirty="0">
                    <a:latin typeface="Khmer OS System" pitchFamily="18"/>
                    <a:ea typeface="MS Gothic" pitchFamily="2"/>
                    <a:cs typeface="Khmer OS System" pitchFamily="2"/>
                  </a:rPr>
                  <a:t>+    +     -&gt; </a:t>
                </a:r>
                <a:r>
                  <a:rPr lang="km-KH" sz="1800" i="1" dirty="0">
                    <a:latin typeface="Khmer OS System" pitchFamily="18"/>
                    <a:ea typeface="MS Gothic" pitchFamily="2"/>
                    <a:cs typeface="Khmer OS System" pitchFamily="2"/>
                  </a:rPr>
                  <a:t>ប៉ី</a:t>
                </a:r>
              </a:p>
            </p:txBody>
          </p:sp>
          <p:sp>
            <p:nvSpPr>
              <p:cNvPr id="16" name="TextBox 15"/>
              <p:cNvSpPr txBox="1"/>
              <p:nvPr/>
            </p:nvSpPr>
            <p:spPr>
              <a:xfrm>
                <a:off x="1115751" y="3348075"/>
                <a:ext cx="684213"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17" name="TextBox 16"/>
              <p:cNvSpPr txBox="1"/>
              <p:nvPr/>
            </p:nvSpPr>
            <p:spPr>
              <a:xfrm>
                <a:off x="1655500" y="3348075"/>
                <a:ext cx="684213"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11" name="Group 16"/>
            <p:cNvGrpSpPr>
              <a:grpSpLocks/>
            </p:cNvGrpSpPr>
            <p:nvPr/>
          </p:nvGrpSpPr>
          <p:grpSpPr bwMode="auto">
            <a:xfrm>
              <a:off x="3131875" y="3348074"/>
              <a:ext cx="3167063" cy="466690"/>
              <a:chOff x="3131875" y="3348074"/>
              <a:chExt cx="3167063" cy="466690"/>
            </a:xfrm>
          </p:grpSpPr>
          <p:sp>
            <p:nvSpPr>
              <p:cNvPr id="12" name="TextBox 11"/>
              <p:cNvSpPr txBox="1"/>
              <p:nvPr/>
            </p:nvSpPr>
            <p:spPr>
              <a:xfrm>
                <a:off x="3131875" y="3348074"/>
                <a:ext cx="3167063" cy="466689"/>
              </a:xfrm>
              <a:prstGeom prst="rect">
                <a:avLst/>
              </a:prstGeom>
              <a:noFill/>
              <a:ln>
                <a:noFill/>
              </a:ln>
            </p:spPr>
            <p:txBody>
              <a:bodyPr lIns="67500" tIns="33750" rIns="67500" bIns="33750" compatLnSpc="0">
                <a:spAutoFit/>
              </a:bodyPr>
              <a:lstStyle/>
              <a:p>
                <a:pPr marL="324000" indent="-162000">
                  <a:defRPr/>
                </a:pPr>
                <a:r>
                  <a:rPr lang="km-KH" sz="1800" b="1">
                    <a:latin typeface="Khmer OS System" pitchFamily="18"/>
                    <a:ea typeface="MS Gothic" pitchFamily="2"/>
                    <a:cs typeface="Khmer OS System" pitchFamily="2"/>
                  </a:rPr>
                  <a:t>កុំវាយ</a:t>
                </a:r>
                <a:r>
                  <a:rPr lang="en-US" sz="1800">
                    <a:latin typeface="Khmer OS System" pitchFamily="18"/>
                    <a:ea typeface="MS Gothic" pitchFamily="2"/>
                    <a:cs typeface="Khmer OS System" pitchFamily="2"/>
                  </a:rPr>
                  <a:t>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ប </a:t>
                </a:r>
                <a:r>
                  <a:rPr lang="en-US" sz="1800" i="1">
                    <a:latin typeface="Khmer OS System" pitchFamily="18"/>
                    <a:ea typeface="MS Gothic" pitchFamily="2"/>
                    <a:cs typeface="Khmer OS System" pitchFamily="2"/>
                  </a:rPr>
                  <a:t> +     +</a:t>
                </a:r>
              </a:p>
            </p:txBody>
          </p:sp>
          <p:sp>
            <p:nvSpPr>
              <p:cNvPr id="13" name="TextBox 12"/>
              <p:cNvSpPr txBox="1"/>
              <p:nvPr/>
            </p:nvSpPr>
            <p:spPr>
              <a:xfrm>
                <a:off x="4824150" y="3348075"/>
                <a:ext cx="682625"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14" name="TextBox 13"/>
              <p:cNvSpPr txBox="1"/>
              <p:nvPr/>
            </p:nvSpPr>
            <p:spPr>
              <a:xfrm>
                <a:off x="5363901" y="3348074"/>
                <a:ext cx="682625" cy="466689"/>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grpSp>
        <p:nvGrpSpPr>
          <p:cNvPr id="24" name="Group 23"/>
          <p:cNvGrpSpPr>
            <a:grpSpLocks/>
          </p:cNvGrpSpPr>
          <p:nvPr/>
        </p:nvGrpSpPr>
        <p:grpSpPr bwMode="auto">
          <a:xfrm>
            <a:off x="798291" y="3013228"/>
            <a:ext cx="5966818" cy="1030671"/>
            <a:chOff x="576000" y="4680720"/>
            <a:chExt cx="7956236" cy="1373685"/>
          </a:xfrm>
        </p:grpSpPr>
        <p:sp>
          <p:nvSpPr>
            <p:cNvPr id="25" name="TextBox 24"/>
            <p:cNvSpPr txBox="1"/>
            <p:nvPr/>
          </p:nvSpPr>
          <p:spPr>
            <a:xfrm>
              <a:off x="2196141" y="5212371"/>
              <a:ext cx="6336095" cy="842034"/>
            </a:xfrm>
            <a:prstGeom prst="rect">
              <a:avLst/>
            </a:prstGeom>
            <a:noFill/>
            <a:ln>
              <a:noFill/>
            </a:ln>
          </p:spPr>
          <p:txBody>
            <a:bodyPr lIns="67500" tIns="33750" rIns="67500" bIns="33750" compatLnSpc="0">
              <a:spAutoFit/>
            </a:bodyPr>
            <a:lstStyle/>
            <a:p>
              <a:pPr marL="324000" indent="-162000">
                <a:defRPr/>
              </a:pPr>
              <a:r>
                <a:rPr lang="km-KH" sz="1800" i="1" dirty="0">
                  <a:latin typeface="Arial" pitchFamily="18"/>
                  <a:ea typeface="MS Gothic" pitchFamily="2"/>
                  <a:cs typeface="Khmer OS System" pitchFamily="2"/>
                </a:rPr>
                <a:t>កុងស៊ី តឹងរ៉ឹង នាម៉ឺន ប៉ឺតប៉ោង ប៊ីដុង ម៉ាស៊ីន</a:t>
              </a:r>
            </a:p>
            <a:p>
              <a:pPr marL="324000" indent="-162000">
                <a:defRPr/>
              </a:pPr>
              <a:r>
                <a:rPr lang="km-KH" sz="1800" i="1" dirty="0">
                  <a:latin typeface="Arial" pitchFamily="18"/>
                  <a:ea typeface="MS Gothic" pitchFamily="2"/>
                  <a:cs typeface="Khmer OS System" pitchFamily="2"/>
                </a:rPr>
                <a:t>រប៉ិលរប៉ូច កំប៉ិកកំប៉ុក ប៉ប៉ិលប៉ប៉ូច</a:t>
              </a:r>
            </a:p>
          </p:txBody>
        </p:sp>
        <p:sp>
          <p:nvSpPr>
            <p:cNvPr id="26" name="TextBox 25"/>
            <p:cNvSpPr txBox="1"/>
            <p:nvPr/>
          </p:nvSpPr>
          <p:spPr>
            <a:xfrm>
              <a:off x="576000" y="4680720"/>
              <a:ext cx="3059296" cy="466440"/>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វាយ​ពាក្យ​ទាំងនេះ ៖</a:t>
              </a:r>
            </a:p>
          </p:txBody>
        </p:sp>
      </p:grpSp>
      <p:sp>
        <p:nvSpPr>
          <p:cNvPr id="27" name="Title 1"/>
          <p:cNvSpPr txBox="1">
            <a:spLocks/>
          </p:cNvSpPr>
          <p:nvPr/>
        </p:nvSpPr>
        <p:spPr bwMode="auto">
          <a:xfrm>
            <a:off x="4249004" y="293514"/>
            <a:ext cx="2858174"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spAutoFit/>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sz="2700" dirty="0">
                <a:solidFill>
                  <a:srgbClr val="000080"/>
                </a:solidFill>
                <a:latin typeface="Khmer OS Muol" panose="02000500000000020004" pitchFamily="2" charset="0"/>
                <a:cs typeface="Khmer OS Muol" panose="02000500000000020004" pitchFamily="2" charset="0"/>
              </a:rPr>
              <a:t>​​​​​ </a:t>
            </a:r>
            <a:r>
              <a:rPr lang="km-KH" altLang="en-US" sz="2700" dirty="0">
                <a:solidFill>
                  <a:srgbClr val="00B0F0"/>
                </a:solidFill>
                <a:latin typeface="Khmer OS Muol" panose="02000500000000020004" pitchFamily="2" charset="0"/>
                <a:cs typeface="Khmer OS Muol" panose="02000500000000020004" pitchFamily="2" charset="0"/>
              </a:rPr>
              <a:t>៊ ឬ ៉</a:t>
            </a:r>
          </a:p>
        </p:txBody>
      </p:sp>
    </p:spTree>
    <p:extLst>
      <p:ext uri="{BB962C8B-B14F-4D97-AF65-F5344CB8AC3E}">
        <p14:creationId xmlns:p14="http://schemas.microsoft.com/office/powerpoint/2010/main" val="320321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079" y="205627"/>
            <a:ext cx="3123841" cy="692445"/>
          </a:xfrm>
        </p:spPr>
        <p:txBody>
          <a:bodyPr/>
          <a:lstStyle/>
          <a:p>
            <a:r>
              <a:rPr lang="en-GB" dirty="0"/>
              <a:t>How to type?</a:t>
            </a:r>
          </a:p>
        </p:txBody>
      </p:sp>
      <p:grpSp>
        <p:nvGrpSpPr>
          <p:cNvPr id="6" name="Group 5"/>
          <p:cNvGrpSpPr>
            <a:grpSpLocks/>
          </p:cNvGrpSpPr>
          <p:nvPr/>
        </p:nvGrpSpPr>
        <p:grpSpPr bwMode="auto">
          <a:xfrm>
            <a:off x="628650" y="968583"/>
            <a:ext cx="4670822" cy="1052437"/>
            <a:chOff x="1440000" y="2160360"/>
            <a:chExt cx="6228000" cy="1403937"/>
          </a:xfrm>
        </p:grpSpPr>
        <p:sp>
          <p:nvSpPr>
            <p:cNvPr id="7" name="TextBox 6"/>
            <p:cNvSpPr txBox="1"/>
            <p:nvPr/>
          </p:nvSpPr>
          <p:spPr>
            <a:xfrm>
              <a:off x="1440000" y="2160360"/>
              <a:ext cx="5183386" cy="466853"/>
            </a:xfrm>
            <a:prstGeom prst="rect">
              <a:avLst/>
            </a:prstGeom>
            <a:noFill/>
            <a:ln>
              <a:noFill/>
            </a:ln>
          </p:spPr>
          <p:txBody>
            <a:bodyPr lIns="67500" tIns="33750" rIns="67500" bIns="33750" compatLnSpc="0">
              <a:spAutoFit/>
            </a:bodyPr>
            <a:lstStyle/>
            <a:p>
              <a:pPr marL="162000" lvl="1">
                <a:buSzPct val="45000"/>
                <a:defRPr/>
              </a:pPr>
              <a:r>
                <a:rPr lang="km-KH" sz="1800" dirty="0">
                  <a:latin typeface="Arial" pitchFamily="18"/>
                  <a:ea typeface="MS Gothic" pitchFamily="2"/>
                  <a:cs typeface="Khmer OS System" pitchFamily="2"/>
                </a:rPr>
                <a:t>វាយ​បន្ទាប់​ពី​ជើង និង មុន​ស្រៈ ។</a:t>
              </a:r>
            </a:p>
          </p:txBody>
        </p:sp>
        <p:grpSp>
          <p:nvGrpSpPr>
            <p:cNvPr id="8" name="Group 3"/>
            <p:cNvGrpSpPr>
              <a:grpSpLocks/>
            </p:cNvGrpSpPr>
            <p:nvPr/>
          </p:nvGrpSpPr>
          <p:grpSpPr bwMode="auto">
            <a:xfrm>
              <a:off x="2843404" y="3095856"/>
              <a:ext cx="4824596" cy="468441"/>
              <a:chOff x="2843404" y="3095856"/>
              <a:chExt cx="4824596" cy="468441"/>
            </a:xfrm>
          </p:grpSpPr>
          <p:sp>
            <p:nvSpPr>
              <p:cNvPr id="9" name="TextBox 8"/>
              <p:cNvSpPr txBox="1"/>
              <p:nvPr/>
            </p:nvSpPr>
            <p:spPr>
              <a:xfrm>
                <a:off x="2843404" y="3097445"/>
                <a:ext cx="4824596" cy="466852"/>
              </a:xfrm>
              <a:prstGeom prst="rect">
                <a:avLst/>
              </a:prstGeom>
              <a:noFill/>
              <a:ln>
                <a:noFill/>
              </a:ln>
            </p:spPr>
            <p:txBody>
              <a:bodyPr lIns="67500" tIns="33750" rIns="67500" bIns="33750" compatLnSpc="0">
                <a:spAutoFit/>
              </a:bodyPr>
              <a:lstStyle/>
              <a:p>
                <a:pPr marL="324000" indent="-162000">
                  <a:defRPr/>
                </a:pPr>
                <a:r>
                  <a:rPr lang="km-KH" sz="1800" i="1">
                    <a:latin typeface="Khmer OS System" pitchFamily="18"/>
                    <a:ea typeface="MS Gothic" pitchFamily="2"/>
                    <a:cs typeface="Khmer OS System" pitchFamily="2"/>
                  </a:rPr>
                  <a:t>ស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រ </a:t>
                </a:r>
                <a:r>
                  <a:rPr lang="en-US" sz="1800" i="1">
                    <a:latin typeface="Khmer OS System" pitchFamily="18"/>
                    <a:ea typeface="MS Gothic" pitchFamily="2"/>
                    <a:cs typeface="Khmer OS System" pitchFamily="2"/>
                  </a:rPr>
                  <a:t>+     +    + </a:t>
                </a:r>
                <a:r>
                  <a:rPr lang="km-KH" sz="1800" i="1">
                    <a:latin typeface="Khmer OS System" pitchFamily="18"/>
                    <a:ea typeface="MS Gothic" pitchFamily="2"/>
                    <a:cs typeface="Khmer OS System" pitchFamily="2"/>
                  </a:rPr>
                  <a:t>ប </a:t>
                </a:r>
                <a:r>
                  <a:rPr lang="en-US" sz="1800" i="1">
                    <a:latin typeface="Khmer OS System" pitchFamily="18"/>
                    <a:ea typeface="MS Gothic" pitchFamily="2"/>
                    <a:cs typeface="Khmer OS System" pitchFamily="2"/>
                  </a:rPr>
                  <a:t> -&gt; </a:t>
                </a:r>
                <a:r>
                  <a:rPr lang="km-KH" sz="1800" i="1">
                    <a:latin typeface="Khmer OS System" pitchFamily="18"/>
                    <a:ea typeface="MS Gothic" pitchFamily="2"/>
                    <a:cs typeface="Khmer OS System" pitchFamily="2"/>
                  </a:rPr>
                  <a:t>ស្រ៊ុប</a:t>
                </a:r>
              </a:p>
            </p:txBody>
          </p:sp>
          <p:sp>
            <p:nvSpPr>
              <p:cNvPr id="10" name="TextBox 9"/>
              <p:cNvSpPr txBox="1"/>
              <p:nvPr/>
            </p:nvSpPr>
            <p:spPr>
              <a:xfrm>
                <a:off x="4607183" y="3095856"/>
                <a:ext cx="684239" cy="466852"/>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11" name="TextBox 10"/>
              <p:cNvSpPr txBox="1"/>
              <p:nvPr/>
            </p:nvSpPr>
            <p:spPr>
              <a:xfrm>
                <a:off x="5112028" y="3095856"/>
                <a:ext cx="684239" cy="466852"/>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grpSp>
        <p:nvGrpSpPr>
          <p:cNvPr id="12" name="Group 11"/>
          <p:cNvGrpSpPr>
            <a:grpSpLocks/>
          </p:cNvGrpSpPr>
          <p:nvPr/>
        </p:nvGrpSpPr>
        <p:grpSpPr bwMode="auto">
          <a:xfrm>
            <a:off x="628650" y="2518866"/>
            <a:ext cx="4374356" cy="1186977"/>
            <a:chOff x="1440000" y="4680360"/>
            <a:chExt cx="5832000" cy="1582912"/>
          </a:xfrm>
        </p:grpSpPr>
        <p:sp>
          <p:nvSpPr>
            <p:cNvPr id="13" name="TextBox 12"/>
            <p:cNvSpPr txBox="1"/>
            <p:nvPr/>
          </p:nvSpPr>
          <p:spPr>
            <a:xfrm>
              <a:off x="2771804" y="5796567"/>
              <a:ext cx="4500196" cy="466705"/>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ម្ល៉ឹង បន្ស៊ី រង្ស៊ី ស្ម៊ោកគ្រោក</a:t>
              </a:r>
            </a:p>
          </p:txBody>
        </p:sp>
        <p:sp>
          <p:nvSpPr>
            <p:cNvPr id="14" name="TextBox 13"/>
            <p:cNvSpPr txBox="1"/>
            <p:nvPr/>
          </p:nvSpPr>
          <p:spPr>
            <a:xfrm>
              <a:off x="1440000" y="4680360"/>
              <a:ext cx="3060451" cy="466705"/>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វាយ​ពាក្យ​ទាំងនេះ ៖</a:t>
              </a:r>
            </a:p>
          </p:txBody>
        </p:sp>
      </p:grpSp>
    </p:spTree>
    <p:extLst>
      <p:ext uri="{BB962C8B-B14F-4D97-AF65-F5344CB8AC3E}">
        <p14:creationId xmlns:p14="http://schemas.microsoft.com/office/powerpoint/2010/main" val="142272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912" y="275766"/>
            <a:ext cx="4664750" cy="692445"/>
          </a:xfrm>
        </p:spPr>
        <p:txBody>
          <a:bodyPr/>
          <a:lstStyle/>
          <a:p>
            <a:r>
              <a:rPr lang="en-US" dirty="0"/>
              <a:t>How to type </a:t>
            </a:r>
            <a:r>
              <a:rPr lang="km-KH" dirty="0"/>
              <a:t>សញ្ញាលើ</a:t>
            </a:r>
            <a:r>
              <a:rPr lang="en-US" dirty="0"/>
              <a:t> ?</a:t>
            </a:r>
          </a:p>
        </p:txBody>
      </p:sp>
      <p:sp>
        <p:nvSpPr>
          <p:cNvPr id="5" name="TextBox 4"/>
          <p:cNvSpPr txBox="1"/>
          <p:nvPr/>
        </p:nvSpPr>
        <p:spPr>
          <a:xfrm>
            <a:off x="798291" y="835434"/>
            <a:ext cx="4238625" cy="373371"/>
          </a:xfrm>
          <a:prstGeom prst="rect">
            <a:avLst/>
          </a:prstGeom>
          <a:noFill/>
          <a:ln>
            <a:noFill/>
          </a:ln>
        </p:spPr>
        <p:txBody>
          <a:bodyPr lIns="67500" tIns="33750" rIns="67500" bIns="33750" compatLnSpc="0">
            <a:spAutoFit/>
          </a:bodyPr>
          <a:lstStyle/>
          <a:p>
            <a:pPr marL="324000" lvl="1" indent="-243000">
              <a:defRPr/>
            </a:pPr>
            <a:r>
              <a:rPr lang="km-KH" sz="1800" dirty="0">
                <a:latin typeface="Khmer OS System" pitchFamily="18"/>
                <a:ea typeface="MS Gothic" pitchFamily="2"/>
                <a:cs typeface="Khmer OS System" pitchFamily="2"/>
              </a:rPr>
              <a:t>សញ្ញា​លើ​មាន​ដូចជា ៖</a:t>
            </a:r>
            <a:r>
              <a:rPr lang="en-US" sz="1950" dirty="0">
                <a:latin typeface="Khmer OS System" pitchFamily="18"/>
                <a:ea typeface="MS Gothic" pitchFamily="2"/>
                <a:cs typeface="Khmer OS System" pitchFamily="2"/>
              </a:rPr>
              <a:t> ៌ ៍ ័ ៏ ៎ ់</a:t>
            </a:r>
          </a:p>
        </p:txBody>
      </p:sp>
      <p:grpSp>
        <p:nvGrpSpPr>
          <p:cNvPr id="6" name="Group 5"/>
          <p:cNvGrpSpPr>
            <a:grpSpLocks/>
          </p:cNvGrpSpPr>
          <p:nvPr/>
        </p:nvGrpSpPr>
        <p:grpSpPr bwMode="auto">
          <a:xfrm>
            <a:off x="798291" y="1347986"/>
            <a:ext cx="6405824" cy="840974"/>
            <a:chOff x="738941" y="2293885"/>
            <a:chExt cx="8541098" cy="1121126"/>
          </a:xfrm>
        </p:grpSpPr>
        <p:sp>
          <p:nvSpPr>
            <p:cNvPr id="7" name="TextBox 6"/>
            <p:cNvSpPr txBox="1"/>
            <p:nvPr/>
          </p:nvSpPr>
          <p:spPr>
            <a:xfrm>
              <a:off x="862976" y="2293885"/>
              <a:ext cx="6732587" cy="466552"/>
            </a:xfrm>
            <a:prstGeom prst="rect">
              <a:avLst/>
            </a:prstGeom>
            <a:noFill/>
            <a:ln>
              <a:noFill/>
            </a:ln>
          </p:spPr>
          <p:txBody>
            <a:bodyPr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វាយ​បន្ទាប់​ពី​ព្យញ្ជនៈ ដែល​វា​នឹង​នៅ​ពី​លើ ។</a:t>
              </a:r>
            </a:p>
          </p:txBody>
        </p:sp>
        <p:grpSp>
          <p:nvGrpSpPr>
            <p:cNvPr id="8" name="Group 5"/>
            <p:cNvGrpSpPr>
              <a:grpSpLocks/>
            </p:cNvGrpSpPr>
            <p:nvPr/>
          </p:nvGrpSpPr>
          <p:grpSpPr bwMode="auto">
            <a:xfrm>
              <a:off x="738941" y="2948459"/>
              <a:ext cx="3924300" cy="466552"/>
              <a:chOff x="738941" y="2948459"/>
              <a:chExt cx="3924300" cy="466552"/>
            </a:xfrm>
          </p:grpSpPr>
          <p:sp>
            <p:nvSpPr>
              <p:cNvPr id="12" name="TextBox 11"/>
              <p:cNvSpPr txBox="1"/>
              <p:nvPr/>
            </p:nvSpPr>
            <p:spPr>
              <a:xfrm>
                <a:off x="738941" y="2948459"/>
                <a:ext cx="3924300" cy="466552"/>
              </a:xfrm>
              <a:prstGeom prst="rect">
                <a:avLst/>
              </a:prstGeom>
              <a:noFill/>
              <a:ln>
                <a:noFill/>
              </a:ln>
            </p:spPr>
            <p:txBody>
              <a:bodyPr lIns="67500" tIns="33750" rIns="67500" bIns="33750" compatLnSpc="0">
                <a:spAutoFit/>
              </a:bodyPr>
              <a:lstStyle/>
              <a:p>
                <a:pPr marL="324000" indent="-162000">
                  <a:defRPr/>
                </a:pPr>
                <a:r>
                  <a:rPr lang="km-KH" sz="1800" i="1" dirty="0">
                    <a:latin typeface="Khmer OS System" pitchFamily="18"/>
                    <a:ea typeface="MS Gothic" pitchFamily="2"/>
                    <a:cs typeface="Khmer OS System" pitchFamily="2"/>
                  </a:rPr>
                  <a:t>ទ </a:t>
                </a:r>
                <a:r>
                  <a:rPr lang="en-US" sz="1800" i="1" dirty="0">
                    <a:latin typeface="Khmer OS System" pitchFamily="18"/>
                    <a:ea typeface="MS Gothic" pitchFamily="2"/>
                    <a:cs typeface="Khmer OS System" pitchFamily="2"/>
                  </a:rPr>
                  <a:t>+    + </a:t>
                </a:r>
                <a:r>
                  <a:rPr lang="km-KH" sz="1800" i="1" dirty="0">
                    <a:latin typeface="Khmer OS System" pitchFamily="18"/>
                    <a:ea typeface="MS Gothic" pitchFamily="2"/>
                    <a:cs typeface="Khmer OS System" pitchFamily="2"/>
                  </a:rPr>
                  <a:t>ព </a:t>
                </a:r>
                <a:r>
                  <a:rPr lang="en-US" sz="1800" i="1" dirty="0">
                    <a:latin typeface="Khmer OS System" pitchFamily="18"/>
                    <a:ea typeface="MS Gothic" pitchFamily="2"/>
                    <a:cs typeface="Khmer OS System" pitchFamily="2"/>
                  </a:rPr>
                  <a:t>+    + </a:t>
                </a:r>
                <a:r>
                  <a:rPr lang="km-KH" sz="1800" i="1" dirty="0">
                    <a:latin typeface="Khmer OS System" pitchFamily="18"/>
                    <a:ea typeface="MS Gothic" pitchFamily="2"/>
                    <a:cs typeface="Khmer OS System" pitchFamily="2"/>
                  </a:rPr>
                  <a:t>រ </a:t>
                </a:r>
                <a:r>
                  <a:rPr lang="en-US" sz="1800" i="1" dirty="0">
                    <a:latin typeface="Khmer OS System" pitchFamily="18"/>
                    <a:ea typeface="MS Gothic" pitchFamily="2"/>
                    <a:cs typeface="Khmer OS System" pitchFamily="2"/>
                  </a:rPr>
                  <a:t>-&gt; </a:t>
                </a:r>
                <a:r>
                  <a:rPr lang="km-KH" sz="1800" i="1" dirty="0">
                    <a:latin typeface="Khmer OS System" pitchFamily="18"/>
                    <a:ea typeface="MS Gothic" pitchFamily="2"/>
                    <a:cs typeface="Khmer OS System" pitchFamily="2"/>
                  </a:rPr>
                  <a:t>ទំព័រ</a:t>
                </a:r>
              </a:p>
            </p:txBody>
          </p:sp>
          <p:sp>
            <p:nvSpPr>
              <p:cNvPr id="13" name="TextBox 12"/>
              <p:cNvSpPr txBox="1"/>
              <p:nvPr/>
            </p:nvSpPr>
            <p:spPr>
              <a:xfrm>
                <a:off x="1278692" y="2948459"/>
                <a:ext cx="612775" cy="466552"/>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14" name="TextBox 13"/>
              <p:cNvSpPr txBox="1"/>
              <p:nvPr/>
            </p:nvSpPr>
            <p:spPr>
              <a:xfrm>
                <a:off x="2394704" y="2948459"/>
                <a:ext cx="612775" cy="466552"/>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9" name="Group 9"/>
            <p:cNvGrpSpPr>
              <a:grpSpLocks/>
            </p:cNvGrpSpPr>
            <p:nvPr/>
          </p:nvGrpSpPr>
          <p:grpSpPr bwMode="auto">
            <a:xfrm>
              <a:off x="5355739" y="2925110"/>
              <a:ext cx="3924300" cy="466552"/>
              <a:chOff x="5355739" y="2925110"/>
              <a:chExt cx="3924300" cy="466552"/>
            </a:xfrm>
          </p:grpSpPr>
          <p:sp>
            <p:nvSpPr>
              <p:cNvPr id="10" name="TextBox 9"/>
              <p:cNvSpPr txBox="1"/>
              <p:nvPr/>
            </p:nvSpPr>
            <p:spPr>
              <a:xfrm>
                <a:off x="5355739" y="2925110"/>
                <a:ext cx="3924300" cy="466552"/>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ព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ណ </a:t>
                </a:r>
                <a:r>
                  <a:rPr lang="en-US" sz="1800" i="1" dirty="0">
                    <a:latin typeface="Arial" pitchFamily="18"/>
                    <a:ea typeface="MS Gothic" pitchFamily="2"/>
                    <a:cs typeface="Khmer OS System" pitchFamily="2"/>
                  </a:rPr>
                  <a:t>+    -&gt; </a:t>
                </a:r>
                <a:r>
                  <a:rPr lang="km-KH" sz="1800" i="1" dirty="0">
                    <a:latin typeface="Arial" pitchFamily="18"/>
                    <a:ea typeface="MS Gothic" pitchFamily="2"/>
                    <a:cs typeface="Khmer OS System" pitchFamily="2"/>
                  </a:rPr>
                  <a:t>ពណ៌</a:t>
                </a:r>
              </a:p>
            </p:txBody>
          </p:sp>
          <p:sp>
            <p:nvSpPr>
              <p:cNvPr id="11" name="TextBox 10"/>
              <p:cNvSpPr txBox="1"/>
              <p:nvPr/>
            </p:nvSpPr>
            <p:spPr>
              <a:xfrm>
                <a:off x="6687652" y="2925110"/>
                <a:ext cx="612775" cy="466552"/>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grpSp>
        <p:nvGrpSpPr>
          <p:cNvPr id="15" name="Group 14"/>
          <p:cNvGrpSpPr>
            <a:grpSpLocks/>
          </p:cNvGrpSpPr>
          <p:nvPr/>
        </p:nvGrpSpPr>
        <p:grpSpPr bwMode="auto">
          <a:xfrm>
            <a:off x="1000696" y="2396766"/>
            <a:ext cx="2538413" cy="349968"/>
            <a:chOff x="864000" y="3961800"/>
            <a:chExt cx="3384000" cy="466487"/>
          </a:xfrm>
        </p:grpSpPr>
        <p:sp>
          <p:nvSpPr>
            <p:cNvPr id="16" name="TextBox 15"/>
            <p:cNvSpPr txBox="1"/>
            <p:nvPr/>
          </p:nvSpPr>
          <p:spPr>
            <a:xfrm>
              <a:off x="864000" y="3961800"/>
              <a:ext cx="3131629" cy="466487"/>
            </a:xfrm>
            <a:prstGeom prst="rect">
              <a:avLst/>
            </a:prstGeom>
            <a:noFill/>
            <a:ln>
              <a:noFill/>
            </a:ln>
          </p:spPr>
          <p:txBody>
            <a:bodyPr lIns="67500" tIns="33750" rIns="67500" bIns="33750" compatLnSpc="0">
              <a:spAutoFit/>
            </a:bodyPr>
            <a:lstStyle/>
            <a:p>
              <a:pPr>
                <a:defRPr/>
              </a:pPr>
              <a:r>
                <a:rPr lang="km-KH" sz="1800" b="1" dirty="0">
                  <a:latin typeface="Arial" pitchFamily="18"/>
                  <a:ea typeface="MS Gothic" pitchFamily="2"/>
                  <a:cs typeface="Khmer OS System" pitchFamily="2"/>
                </a:rPr>
                <a:t>ចំណាំ</a:t>
              </a:r>
              <a:r>
                <a:rPr lang="en-US" sz="1800" dirty="0">
                  <a:latin typeface="Arial" pitchFamily="18"/>
                  <a:ea typeface="MS Gothic" pitchFamily="2"/>
                  <a:cs typeface="Khmer OS System" pitchFamily="2"/>
                </a:rPr>
                <a:t> ៖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 </a:t>
              </a:r>
              <a:r>
                <a:rPr lang="en-US" sz="1800" i="1" dirty="0">
                  <a:latin typeface="Arial" pitchFamily="18"/>
                  <a:ea typeface="MS Gothic" pitchFamily="2"/>
                  <a:cs typeface="Khmer OS System" pitchFamily="2"/>
                </a:rPr>
                <a:t> +     -&gt;</a:t>
              </a:r>
            </a:p>
          </p:txBody>
        </p:sp>
        <p:sp>
          <p:nvSpPr>
            <p:cNvPr id="17" name="TextBox 16"/>
            <p:cNvSpPr txBox="1"/>
            <p:nvPr/>
          </p:nvSpPr>
          <p:spPr>
            <a:xfrm>
              <a:off x="2627426" y="3961800"/>
              <a:ext cx="865046" cy="466487"/>
            </a:xfrm>
            <a:prstGeom prst="rect">
              <a:avLst/>
            </a:prstGeom>
            <a:noFill/>
            <a:ln>
              <a:noFill/>
            </a:ln>
          </p:spPr>
          <p:txBody>
            <a:bodyPr lIns="67500" tIns="33750" rIns="67500" bIns="33750" compatLnSpc="0">
              <a:spAutoFit/>
            </a:bodyPr>
            <a:lstStyle/>
            <a:p>
              <a:pPr marL="324000" lvl="1" indent="-243000">
                <a:defRPr/>
              </a:pPr>
              <a:r>
                <a:rPr lang="km-KH" sz="1800" i="1" dirty="0">
                  <a:latin typeface="Khmer OS System" pitchFamily="18"/>
                  <a:ea typeface="MS Gothic" pitchFamily="2"/>
                  <a:cs typeface="Khmer OS System" pitchFamily="2"/>
                </a:rPr>
                <a:t>៍</a:t>
              </a:r>
            </a:p>
          </p:txBody>
        </p:sp>
        <p:sp>
          <p:nvSpPr>
            <p:cNvPr id="18" name="TextBox 17"/>
            <p:cNvSpPr txBox="1"/>
            <p:nvPr/>
          </p:nvSpPr>
          <p:spPr>
            <a:xfrm>
              <a:off x="3384541" y="3961800"/>
              <a:ext cx="863459" cy="466487"/>
            </a:xfrm>
            <a:prstGeom prst="rect">
              <a:avLst/>
            </a:prstGeom>
            <a:noFill/>
            <a:ln>
              <a:noFill/>
            </a:ln>
          </p:spPr>
          <p:txBody>
            <a:bodyPr lIns="67500" tIns="33750" rIns="67500" bIns="33750" compatLnSpc="0">
              <a:spAutoFit/>
            </a:bodyPr>
            <a:lstStyle/>
            <a:p>
              <a:pPr marL="324000" lvl="1" indent="-243000">
                <a:defRPr/>
              </a:pPr>
              <a:r>
                <a:rPr lang="km-KH" sz="1800" i="1">
                  <a:latin typeface="Khmer OS System" pitchFamily="18"/>
                  <a:ea typeface="MS Gothic" pitchFamily="2"/>
                  <a:cs typeface="Khmer OS System" pitchFamily="2"/>
                </a:rPr>
                <a:t>ិ៍</a:t>
              </a:r>
            </a:p>
          </p:txBody>
        </p:sp>
      </p:grpSp>
      <p:grpSp>
        <p:nvGrpSpPr>
          <p:cNvPr id="19" name="Group 18"/>
          <p:cNvGrpSpPr>
            <a:grpSpLocks/>
          </p:cNvGrpSpPr>
          <p:nvPr/>
        </p:nvGrpSpPr>
        <p:grpSpPr bwMode="auto">
          <a:xfrm>
            <a:off x="798291" y="2831515"/>
            <a:ext cx="6499622" cy="1353668"/>
            <a:chOff x="756000" y="4717080"/>
            <a:chExt cx="8665919" cy="1804833"/>
          </a:xfrm>
        </p:grpSpPr>
        <p:sp>
          <p:nvSpPr>
            <p:cNvPr id="20" name="TextBox 19"/>
            <p:cNvSpPr txBox="1"/>
            <p:nvPr/>
          </p:nvSpPr>
          <p:spPr>
            <a:xfrm>
              <a:off x="1544966" y="5617164"/>
              <a:ext cx="7876953" cy="904749"/>
            </a:xfrm>
            <a:prstGeom prst="rect">
              <a:avLst/>
            </a:prstGeom>
            <a:noFill/>
            <a:ln>
              <a:noFill/>
            </a:ln>
          </p:spPr>
          <p:txBody>
            <a:bodyPr lIns="67500" tIns="33750" rIns="67500" bIns="33750" compatLnSpc="0">
              <a:spAutoFit/>
            </a:bodyPr>
            <a:lstStyle/>
            <a:p>
              <a:pPr marL="324000" indent="-162000">
                <a:defRPr/>
              </a:pPr>
              <a:r>
                <a:rPr lang="km-KH" sz="1950" i="1">
                  <a:latin typeface="Arial" pitchFamily="18"/>
                  <a:ea typeface="MS Gothic" pitchFamily="2"/>
                  <a:cs typeface="Khmer OS System" pitchFamily="2"/>
                </a:rPr>
                <a:t>ទុគ៌ត ទុយ៌ស បរិបូរណ៌ លោមព័ណ៌ ព័ត៌មាន</a:t>
              </a:r>
            </a:p>
            <a:p>
              <a:pPr marL="324000" indent="-162000">
                <a:defRPr/>
              </a:pPr>
              <a:r>
                <a:rPr lang="km-KH" sz="1950" i="1">
                  <a:latin typeface="Arial" pitchFamily="18"/>
                  <a:ea typeface="MS Gothic" pitchFamily="2"/>
                  <a:cs typeface="Khmer OS System" pitchFamily="2"/>
                </a:rPr>
                <a:t>យុត្តិធម៌ សម្បូណ៌ ពោធិ៍ ប្រាក់ </a:t>
              </a:r>
              <a:r>
                <a:rPr lang="en-US" sz="1950" i="1">
                  <a:latin typeface="Arial" pitchFamily="18"/>
                  <a:ea typeface="MS Gothic" pitchFamily="2"/>
                  <a:cs typeface="Khmer OS System" pitchFamily="2"/>
                </a:rPr>
                <a:t> </a:t>
              </a:r>
              <a:r>
                <a:rPr lang="km-KH" sz="1950" i="1">
                  <a:latin typeface="Arial" pitchFamily="18"/>
                  <a:ea typeface="MS Gothic" pitchFamily="2"/>
                  <a:cs typeface="Khmer OS System" pitchFamily="2"/>
                </a:rPr>
                <a:t>ស៊ីម៉ងត៍ ប៉័ងតោ</a:t>
              </a:r>
            </a:p>
          </p:txBody>
        </p:sp>
        <p:sp>
          <p:nvSpPr>
            <p:cNvPr id="21" name="TextBox 20"/>
            <p:cNvSpPr txBox="1"/>
            <p:nvPr/>
          </p:nvSpPr>
          <p:spPr>
            <a:xfrm>
              <a:off x="756000" y="4717080"/>
              <a:ext cx="3143162" cy="466609"/>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វាយ​ពាក្យ​ទាំងនេះ ៖</a:t>
              </a:r>
            </a:p>
          </p:txBody>
        </p:sp>
      </p:grpSp>
      <p:sp>
        <p:nvSpPr>
          <p:cNvPr id="22" name="Picture 19"/>
          <p:cNvSpPr>
            <a:spLocks noChangeAspect="1"/>
          </p:cNvSpPr>
          <p:nvPr/>
        </p:nvSpPr>
        <p:spPr bwMode="auto">
          <a:xfrm>
            <a:off x="-425772" y="5080644"/>
            <a:ext cx="215503"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050"/>
          </a:p>
        </p:txBody>
      </p:sp>
    </p:spTree>
    <p:extLst>
      <p:ext uri="{BB962C8B-B14F-4D97-AF65-F5344CB8AC3E}">
        <p14:creationId xmlns:p14="http://schemas.microsoft.com/office/powerpoint/2010/main" val="377078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nodePh="1">
                                  <p:stCondLst>
                                    <p:cond delay="0"/>
                                  </p:stCondLst>
                                  <p:endCondLst>
                                    <p:cond evt="begin" delay="0">
                                      <p:tn val="14"/>
                                    </p:cond>
                                  </p:endCondLst>
                                  <p:childTnLst>
                                    <p:set>
                                      <p:cBhvr>
                                        <p:cTn id="15"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65797" y="178566"/>
            <a:ext cx="3943350" cy="692445"/>
          </a:xfrm>
        </p:spPr>
        <p:txBody>
          <a:bodyPr/>
          <a:lstStyle/>
          <a:p>
            <a:r>
              <a:rPr lang="en-US" dirty="0"/>
              <a:t>How to type </a:t>
            </a:r>
            <a:r>
              <a:rPr lang="km-KH" dirty="0"/>
              <a:t>សញ្ញាលើ</a:t>
            </a:r>
            <a:r>
              <a:rPr lang="en-US" dirty="0"/>
              <a:t> ?</a:t>
            </a:r>
          </a:p>
        </p:txBody>
      </p:sp>
      <p:grpSp>
        <p:nvGrpSpPr>
          <p:cNvPr id="5" name="Group 4"/>
          <p:cNvGrpSpPr>
            <a:grpSpLocks/>
          </p:cNvGrpSpPr>
          <p:nvPr/>
        </p:nvGrpSpPr>
        <p:grpSpPr bwMode="auto">
          <a:xfrm>
            <a:off x="567928" y="3062027"/>
            <a:ext cx="3995738" cy="912724"/>
            <a:chOff x="1764000" y="4896720"/>
            <a:chExt cx="5327999" cy="1217011"/>
          </a:xfrm>
        </p:grpSpPr>
        <p:sp>
          <p:nvSpPr>
            <p:cNvPr id="6" name="TextBox 5"/>
            <p:cNvSpPr txBox="1"/>
            <p:nvPr/>
          </p:nvSpPr>
          <p:spPr>
            <a:xfrm>
              <a:off x="2951528" y="5615884"/>
              <a:ext cx="4140471" cy="497847"/>
            </a:xfrm>
            <a:prstGeom prst="rect">
              <a:avLst/>
            </a:prstGeom>
            <a:noFill/>
            <a:ln>
              <a:noFill/>
            </a:ln>
          </p:spPr>
          <p:txBody>
            <a:bodyPr lIns="67500" tIns="33750" rIns="67500" bIns="33750" compatLnSpc="0">
              <a:spAutoFit/>
            </a:bodyPr>
            <a:lstStyle/>
            <a:p>
              <a:pPr marL="324000" indent="-162000">
                <a:defRPr/>
              </a:pPr>
              <a:r>
                <a:rPr lang="km-KH" sz="1950" i="1">
                  <a:latin typeface="Arial" pitchFamily="18"/>
                  <a:ea typeface="MS Gothic" pitchFamily="2"/>
                  <a:cs typeface="Khmer OS System" pitchFamily="2"/>
                </a:rPr>
                <a:t>សព៌េជ្ញ អជ៌ុន កាប៌ាស</a:t>
              </a:r>
            </a:p>
          </p:txBody>
        </p:sp>
        <p:sp>
          <p:nvSpPr>
            <p:cNvPr id="7" name="TextBox 6"/>
            <p:cNvSpPr txBox="1"/>
            <p:nvPr/>
          </p:nvSpPr>
          <p:spPr>
            <a:xfrm>
              <a:off x="1764000" y="4896720"/>
              <a:ext cx="3059312" cy="466642"/>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វាយ​ពាក្យ​ទាំងនេះ ៖</a:t>
              </a:r>
            </a:p>
          </p:txBody>
        </p:sp>
      </p:grpSp>
      <p:grpSp>
        <p:nvGrpSpPr>
          <p:cNvPr id="8" name="Group 7"/>
          <p:cNvGrpSpPr>
            <a:grpSpLocks/>
          </p:cNvGrpSpPr>
          <p:nvPr/>
        </p:nvGrpSpPr>
        <p:grpSpPr bwMode="auto">
          <a:xfrm>
            <a:off x="798291" y="1022840"/>
            <a:ext cx="5048250" cy="1597743"/>
            <a:chOff x="1944000" y="2161080"/>
            <a:chExt cx="6732000" cy="2129353"/>
          </a:xfrm>
        </p:grpSpPr>
        <p:sp>
          <p:nvSpPr>
            <p:cNvPr id="9" name="TextBox 8"/>
            <p:cNvSpPr txBox="1"/>
            <p:nvPr/>
          </p:nvSpPr>
          <p:spPr>
            <a:xfrm>
              <a:off x="1944000" y="2161080"/>
              <a:ext cx="6732000" cy="466411"/>
            </a:xfrm>
            <a:prstGeom prst="rect">
              <a:avLst/>
            </a:prstGeom>
            <a:noFill/>
            <a:ln>
              <a:noFill/>
            </a:ln>
          </p:spPr>
          <p:txBody>
            <a:bodyPr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វាយ​មុន​ស្រៈ ។</a:t>
              </a:r>
            </a:p>
          </p:txBody>
        </p:sp>
        <p:grpSp>
          <p:nvGrpSpPr>
            <p:cNvPr id="10" name="Group 6"/>
            <p:cNvGrpSpPr>
              <a:grpSpLocks/>
            </p:cNvGrpSpPr>
            <p:nvPr/>
          </p:nvGrpSpPr>
          <p:grpSpPr bwMode="auto">
            <a:xfrm>
              <a:off x="3096696" y="3140121"/>
              <a:ext cx="3923295" cy="466412"/>
              <a:chOff x="3096696" y="3140121"/>
              <a:chExt cx="3923295" cy="466412"/>
            </a:xfrm>
          </p:grpSpPr>
          <p:sp>
            <p:nvSpPr>
              <p:cNvPr id="16" name="TextBox 15"/>
              <p:cNvSpPr txBox="1"/>
              <p:nvPr/>
            </p:nvSpPr>
            <p:spPr>
              <a:xfrm>
                <a:off x="3096696" y="3140121"/>
                <a:ext cx="3923295" cy="466412"/>
              </a:xfrm>
              <a:prstGeom prst="rect">
                <a:avLst/>
              </a:prstGeom>
              <a:noFill/>
              <a:ln>
                <a:noFill/>
              </a:ln>
            </p:spPr>
            <p:txBody>
              <a:bodyPr lIns="67500" tIns="33750" rIns="67500" bIns="33750" compatLnSpc="0">
                <a:spAutoFit/>
              </a:bodyPr>
              <a:lstStyle/>
              <a:p>
                <a:pPr marL="324000" indent="-162000">
                  <a:defRPr/>
                </a:pPr>
                <a:r>
                  <a:rPr lang="km-KH" sz="1800" i="1">
                    <a:latin typeface="Khmer OS System" pitchFamily="18"/>
                    <a:ea typeface="MS Gothic" pitchFamily="2"/>
                    <a:cs typeface="Khmer OS System" pitchFamily="2"/>
                  </a:rPr>
                  <a:t>ក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ប </a:t>
                </a:r>
                <a:r>
                  <a:rPr lang="en-US" sz="1800" i="1">
                    <a:latin typeface="Khmer OS System" pitchFamily="18"/>
                    <a:ea typeface="MS Gothic" pitchFamily="2"/>
                    <a:cs typeface="Khmer OS System" pitchFamily="2"/>
                  </a:rPr>
                  <a:t>+    +    + </a:t>
                </a:r>
                <a:r>
                  <a:rPr lang="km-KH" sz="1800" i="1">
                    <a:latin typeface="Khmer OS System" pitchFamily="18"/>
                    <a:ea typeface="MS Gothic" pitchFamily="2"/>
                    <a:cs typeface="Khmer OS System" pitchFamily="2"/>
                  </a:rPr>
                  <a:t>រ </a:t>
                </a:r>
                <a:r>
                  <a:rPr lang="en-US" sz="1800" i="1">
                    <a:latin typeface="Khmer OS System" pitchFamily="18"/>
                    <a:ea typeface="MS Gothic" pitchFamily="2"/>
                    <a:cs typeface="Khmer OS System" pitchFamily="2"/>
                  </a:rPr>
                  <a:t>-&gt; </a:t>
                </a:r>
                <a:r>
                  <a:rPr lang="km-KH" sz="1800" i="1">
                    <a:latin typeface="Khmer OS System" pitchFamily="18"/>
                    <a:ea typeface="MS Gothic" pitchFamily="2"/>
                    <a:cs typeface="Khmer OS System" pitchFamily="2"/>
                  </a:rPr>
                  <a:t>កប៌ូរ</a:t>
                </a:r>
              </a:p>
            </p:txBody>
          </p:sp>
          <p:sp>
            <p:nvSpPr>
              <p:cNvPr id="17" name="TextBox 16"/>
              <p:cNvSpPr txBox="1"/>
              <p:nvPr/>
            </p:nvSpPr>
            <p:spPr>
              <a:xfrm>
                <a:off x="4212874" y="3140121"/>
                <a:ext cx="611279" cy="466411"/>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sp>
            <p:nvSpPr>
              <p:cNvPr id="18" name="TextBox 17"/>
              <p:cNvSpPr txBox="1"/>
              <p:nvPr/>
            </p:nvSpPr>
            <p:spPr>
              <a:xfrm>
                <a:off x="4787634" y="3140121"/>
                <a:ext cx="612866" cy="466411"/>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11" name="Group 10"/>
            <p:cNvGrpSpPr>
              <a:grpSpLocks/>
            </p:cNvGrpSpPr>
            <p:nvPr/>
          </p:nvGrpSpPr>
          <p:grpSpPr bwMode="auto">
            <a:xfrm>
              <a:off x="3096696" y="3824021"/>
              <a:ext cx="5471338" cy="466412"/>
              <a:chOff x="3096696" y="3824021"/>
              <a:chExt cx="5471338" cy="466412"/>
            </a:xfrm>
          </p:grpSpPr>
          <p:sp>
            <p:nvSpPr>
              <p:cNvPr id="12" name="TextBox 11"/>
              <p:cNvSpPr txBox="1"/>
              <p:nvPr/>
            </p:nvSpPr>
            <p:spPr>
              <a:xfrm>
                <a:off x="3096696" y="3824021"/>
                <a:ext cx="5471338" cy="466412"/>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ម </a:t>
                </a:r>
                <a:r>
                  <a:rPr lang="en-US" sz="1800" i="1">
                    <a:latin typeface="Arial" pitchFamily="18"/>
                    <a:ea typeface="MS Gothic" pitchFamily="2"/>
                    <a:cs typeface="Khmer OS System" pitchFamily="2"/>
                  </a:rPr>
                  <a:t>+     + </a:t>
                </a:r>
                <a:r>
                  <a:rPr lang="km-KH" sz="1800" i="1">
                    <a:latin typeface="Arial" pitchFamily="18"/>
                    <a:ea typeface="MS Gothic" pitchFamily="2"/>
                    <a:cs typeface="Khmer OS System" pitchFamily="2"/>
                  </a:rPr>
                  <a:t>គ </a:t>
                </a:r>
                <a:r>
                  <a:rPr lang="en-US" sz="1800" i="1">
                    <a:latin typeface="Arial" pitchFamily="18"/>
                    <a:ea typeface="MS Gothic" pitchFamily="2"/>
                    <a:cs typeface="Khmer OS System" pitchFamily="2"/>
                  </a:rPr>
                  <a:t>+     +      -&gt; </a:t>
                </a:r>
                <a:r>
                  <a:rPr lang="km-KH" sz="1800" i="1">
                    <a:latin typeface="Arial" pitchFamily="18"/>
                    <a:ea typeface="MS Gothic" pitchFamily="2"/>
                    <a:cs typeface="Khmer OS System" pitchFamily="2"/>
                  </a:rPr>
                  <a:t>មាគ៌ា</a:t>
                </a:r>
              </a:p>
            </p:txBody>
          </p:sp>
          <p:sp>
            <p:nvSpPr>
              <p:cNvPr id="13" name="TextBox 12"/>
              <p:cNvSpPr txBox="1"/>
              <p:nvPr/>
            </p:nvSpPr>
            <p:spPr>
              <a:xfrm>
                <a:off x="3636526" y="3824021"/>
                <a:ext cx="971694" cy="466411"/>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14" name="TextBox 13"/>
              <p:cNvSpPr txBox="1"/>
              <p:nvPr/>
            </p:nvSpPr>
            <p:spPr>
              <a:xfrm>
                <a:off x="4860670" y="3824021"/>
                <a:ext cx="611279" cy="466411"/>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sp>
            <p:nvSpPr>
              <p:cNvPr id="15" name="TextBox 14"/>
              <p:cNvSpPr txBox="1"/>
              <p:nvPr/>
            </p:nvSpPr>
            <p:spPr>
              <a:xfrm>
                <a:off x="5508466" y="3824021"/>
                <a:ext cx="900247" cy="466411"/>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spTree>
    <p:extLst>
      <p:ext uri="{BB962C8B-B14F-4D97-AF65-F5344CB8AC3E}">
        <p14:creationId xmlns:p14="http://schemas.microsoft.com/office/powerpoint/2010/main" val="33557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48" y="119276"/>
            <a:ext cx="4797365" cy="692445"/>
          </a:xfrm>
        </p:spPr>
        <p:txBody>
          <a:bodyPr/>
          <a:lstStyle/>
          <a:p>
            <a:r>
              <a:rPr lang="en-US" dirty="0"/>
              <a:t>How to type </a:t>
            </a:r>
            <a:r>
              <a:rPr lang="km-KH" dirty="0"/>
              <a:t>ចន្លោះ​មិន​ឃើញ</a:t>
            </a:r>
            <a:r>
              <a:rPr lang="en-US" dirty="0"/>
              <a:t>?</a:t>
            </a:r>
          </a:p>
        </p:txBody>
      </p:sp>
      <p:sp>
        <p:nvSpPr>
          <p:cNvPr id="18" name="TextBox 17"/>
          <p:cNvSpPr txBox="1"/>
          <p:nvPr/>
        </p:nvSpPr>
        <p:spPr>
          <a:xfrm>
            <a:off x="942046" y="1160900"/>
            <a:ext cx="3456384" cy="349968"/>
          </a:xfrm>
          <a:prstGeom prst="rect">
            <a:avLst/>
          </a:prstGeom>
          <a:noFill/>
          <a:ln>
            <a:noFill/>
          </a:ln>
        </p:spPr>
        <p:txBody>
          <a:bodyPr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ប្រើ​សម្រាប់​ខណ្ឌចែក​ពាក្យ</a:t>
            </a:r>
          </a:p>
        </p:txBody>
      </p:sp>
      <p:sp>
        <p:nvSpPr>
          <p:cNvPr id="19" name="TextBox 18"/>
          <p:cNvSpPr txBox="1"/>
          <p:nvPr/>
        </p:nvSpPr>
        <p:spPr>
          <a:xfrm>
            <a:off x="942046" y="1702702"/>
            <a:ext cx="3861197" cy="349968"/>
          </a:xfrm>
          <a:prstGeom prst="rect">
            <a:avLst/>
          </a:prstGeom>
          <a:noFill/>
          <a:ln>
            <a:noFill/>
          </a:ln>
        </p:spPr>
        <p:txBody>
          <a:bodyPr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ត្រូវ​តែ​​វាយ​បន្ទាប់​ពី​ពាក្យ​នីមួយៗ</a:t>
            </a:r>
          </a:p>
        </p:txBody>
      </p:sp>
      <p:grpSp>
        <p:nvGrpSpPr>
          <p:cNvPr id="20" name="Group 19"/>
          <p:cNvGrpSpPr>
            <a:grpSpLocks/>
          </p:cNvGrpSpPr>
          <p:nvPr/>
        </p:nvGrpSpPr>
        <p:grpSpPr bwMode="auto">
          <a:xfrm>
            <a:off x="4961859" y="1140148"/>
            <a:ext cx="2268140" cy="917896"/>
            <a:chOff x="2808000" y="2881440"/>
            <a:chExt cx="3024000" cy="1223686"/>
          </a:xfrm>
        </p:grpSpPr>
        <p:sp>
          <p:nvSpPr>
            <p:cNvPr id="21" name="TextBox 20"/>
            <p:cNvSpPr txBox="1"/>
            <p:nvPr/>
          </p:nvSpPr>
          <p:spPr>
            <a:xfrm>
              <a:off x="2844510" y="3638569"/>
              <a:ext cx="2987490" cy="466557"/>
            </a:xfrm>
            <a:prstGeom prst="rect">
              <a:avLst/>
            </a:prstGeom>
            <a:noFill/>
            <a:ln>
              <a:noFill/>
            </a:ln>
          </p:spPr>
          <p:txBody>
            <a:bodyPr lIns="67500" tIns="33750" rIns="67500" bIns="33750" compatLnSpc="0">
              <a:spAutoFit/>
            </a:bodyPr>
            <a:lstStyle/>
            <a:p>
              <a:pPr marL="324000" lvl="1" indent="-243000">
                <a:defRPr/>
              </a:pPr>
              <a:r>
                <a:rPr lang="km-KH" sz="1800" i="1">
                  <a:latin typeface="Khmer OS System" pitchFamily="18"/>
                  <a:ea typeface="MS Gothic" pitchFamily="2"/>
                  <a:cs typeface="Khmer OS System" pitchFamily="2"/>
                </a:rPr>
                <a:t>ខ្ញុំ​ទៅ​សាលារៀន</a:t>
              </a:r>
            </a:p>
          </p:txBody>
        </p:sp>
        <p:sp>
          <p:nvSpPr>
            <p:cNvPr id="22" name="TextBox 21"/>
            <p:cNvSpPr txBox="1"/>
            <p:nvPr/>
          </p:nvSpPr>
          <p:spPr>
            <a:xfrm>
              <a:off x="2808000" y="2881440"/>
              <a:ext cx="2123944" cy="403898"/>
            </a:xfrm>
            <a:prstGeom prst="rect">
              <a:avLst/>
            </a:prstGeom>
            <a:noFill/>
            <a:ln>
              <a:noFill/>
            </a:ln>
          </p:spPr>
          <p:txBody>
            <a:bodyPr lIns="67500" tIns="33750" rIns="67500" bIns="33750" compatLnSpc="0">
              <a:spAutoFit/>
            </a:bodyPr>
            <a:lstStyle/>
            <a:p>
              <a:pPr marL="324000" lvl="1" indent="-243000">
                <a:defRPr/>
              </a:pPr>
              <a:r>
                <a:rPr lang="km-KH" sz="1500">
                  <a:solidFill>
                    <a:srgbClr val="FF0000"/>
                  </a:solidFill>
                  <a:latin typeface="Khmer OS System" pitchFamily="18"/>
                  <a:ea typeface="MS Gothic" pitchFamily="2"/>
                  <a:cs typeface="Khmer OS System" pitchFamily="2"/>
                </a:rPr>
                <a:t>ចន្លោះ​មិន​ឃើញ</a:t>
              </a:r>
            </a:p>
          </p:txBody>
        </p:sp>
        <p:sp>
          <p:nvSpPr>
            <p:cNvPr id="23" name="Straight Connector 22"/>
            <p:cNvSpPr/>
            <p:nvPr/>
          </p:nvSpPr>
          <p:spPr>
            <a:xfrm>
              <a:off x="3311206" y="3421113"/>
              <a:ext cx="0" cy="358724"/>
            </a:xfrm>
            <a:prstGeom prst="line">
              <a:avLst/>
            </a:prstGeom>
            <a:noFill/>
            <a:ln w="0">
              <a:solidFill>
                <a:srgbClr val="FF0000"/>
              </a:solidFill>
              <a:prstDash val="solid"/>
              <a:tailEnd type="arrow"/>
            </a:ln>
          </p:spPr>
          <p:txBody>
            <a:bodyPr lIns="67500" tIns="33750" rIns="67500" bIns="33750" anchor="ctr" anchorCtr="1" compatLnSpc="0"/>
            <a:lstStyle/>
            <a:p>
              <a:pPr>
                <a:defRPr/>
              </a:pPr>
              <a:endParaRPr lang="en-US" sz="1050">
                <a:latin typeface="Arial" pitchFamily="18"/>
                <a:ea typeface="MS Gothic" pitchFamily="2"/>
                <a:cs typeface="Khmer OS System" pitchFamily="2"/>
              </a:endParaRPr>
            </a:p>
          </p:txBody>
        </p:sp>
        <p:sp>
          <p:nvSpPr>
            <p:cNvPr id="24" name="Straight Connector 23"/>
            <p:cNvSpPr/>
            <p:nvPr/>
          </p:nvSpPr>
          <p:spPr>
            <a:xfrm>
              <a:off x="3779490" y="3421113"/>
              <a:ext cx="0" cy="358724"/>
            </a:xfrm>
            <a:prstGeom prst="line">
              <a:avLst/>
            </a:prstGeom>
            <a:noFill/>
            <a:ln w="0">
              <a:solidFill>
                <a:srgbClr val="FF0000"/>
              </a:solidFill>
              <a:prstDash val="solid"/>
              <a:tailEnd type="arrow"/>
            </a:ln>
          </p:spPr>
          <p:txBody>
            <a:bodyPr lIns="67500" tIns="33750" rIns="67500" bIns="33750" anchor="ctr" anchorCtr="1" compatLnSpc="0"/>
            <a:lstStyle/>
            <a:p>
              <a:pPr>
                <a:defRPr/>
              </a:pPr>
              <a:endParaRPr lang="en-US" sz="1050">
                <a:latin typeface="Arial" pitchFamily="18"/>
                <a:ea typeface="MS Gothic" pitchFamily="2"/>
                <a:cs typeface="Khmer OS System" pitchFamily="2"/>
              </a:endParaRPr>
            </a:p>
          </p:txBody>
        </p:sp>
      </p:grpSp>
      <p:sp>
        <p:nvSpPr>
          <p:cNvPr id="25" name="TextBox 24"/>
          <p:cNvSpPr txBox="1"/>
          <p:nvPr/>
        </p:nvSpPr>
        <p:spPr>
          <a:xfrm>
            <a:off x="749427" y="2347159"/>
            <a:ext cx="6210300" cy="617861"/>
          </a:xfrm>
          <a:prstGeom prst="rect">
            <a:avLst/>
          </a:prstGeom>
          <a:noFill/>
          <a:ln>
            <a:noFill/>
          </a:ln>
        </p:spPr>
        <p:txBody>
          <a:bodyPr lIns="67500" tIns="33750" rIns="67500" bIns="33750" compatLnSpc="0">
            <a:spAutoFit/>
          </a:bodyPr>
          <a:lstStyle/>
          <a:p>
            <a:pPr marL="486000" lvl="2" indent="-162000">
              <a:defRPr/>
            </a:pPr>
            <a:r>
              <a:rPr lang="en-US" sz="1950">
                <a:latin typeface="Wingdings" pitchFamily="18"/>
                <a:ea typeface="Wingdings" pitchFamily="2"/>
                <a:cs typeface="Wingdings" pitchFamily="2"/>
              </a:rPr>
              <a:t> </a:t>
            </a:r>
            <a:r>
              <a:rPr lang="km-KH" sz="1650">
                <a:latin typeface="Khmer OS System" pitchFamily="18"/>
                <a:ea typeface="MS Gothic" pitchFamily="2"/>
                <a:cs typeface="Khmer OS System" pitchFamily="2"/>
              </a:rPr>
              <a:t>កុំ​វាយ​ចន្លោះ​មិន​ឃើញ ចន្លោះ​ពាក្យ </a:t>
            </a:r>
            <a:r>
              <a:rPr lang="km-KH" sz="1650" b="1">
                <a:latin typeface="Khmer OS System" pitchFamily="18"/>
                <a:ea typeface="MS Gothic" pitchFamily="2"/>
                <a:cs typeface="Khmer OS System" pitchFamily="2"/>
              </a:rPr>
              <a:t>សាលា</a:t>
            </a:r>
            <a:r>
              <a:rPr lang="en-US" sz="1650">
                <a:latin typeface="Khmer OS System" pitchFamily="18"/>
                <a:ea typeface="MS Gothic" pitchFamily="2"/>
                <a:cs typeface="Khmer OS System" pitchFamily="2"/>
              </a:rPr>
              <a:t> និង </a:t>
            </a:r>
            <a:r>
              <a:rPr lang="km-KH" sz="1650" b="1">
                <a:latin typeface="Khmer OS System" pitchFamily="18"/>
                <a:ea typeface="MS Gothic" pitchFamily="2"/>
                <a:cs typeface="Khmer OS System" pitchFamily="2"/>
              </a:rPr>
              <a:t>រៀន</a:t>
            </a:r>
            <a:r>
              <a:rPr lang="en-US" sz="1650">
                <a:latin typeface="Khmer OS System" pitchFamily="18"/>
                <a:ea typeface="MS Gothic" pitchFamily="2"/>
                <a:cs typeface="Khmer OS System" pitchFamily="2"/>
              </a:rPr>
              <a:t> ព្រោះ ​សាលារៀន​គឺ​ជា</a:t>
            </a:r>
            <a:r>
              <a:rPr lang="en-US" sz="1650" b="1">
                <a:latin typeface="Khmer OS System" pitchFamily="18"/>
                <a:ea typeface="MS Gothic" pitchFamily="2"/>
                <a:cs typeface="Khmer OS System" pitchFamily="2"/>
              </a:rPr>
              <a:t> ពាក្យ​តែ​មួយ</a:t>
            </a:r>
          </a:p>
        </p:txBody>
      </p:sp>
      <p:sp>
        <p:nvSpPr>
          <p:cNvPr id="26" name="TextBox 25"/>
          <p:cNvSpPr txBox="1"/>
          <p:nvPr/>
        </p:nvSpPr>
        <p:spPr>
          <a:xfrm>
            <a:off x="749427" y="3185359"/>
            <a:ext cx="6480572" cy="646587"/>
          </a:xfrm>
          <a:prstGeom prst="rect">
            <a:avLst/>
          </a:prstGeom>
          <a:noFill/>
          <a:ln>
            <a:noFill/>
          </a:ln>
        </p:spPr>
        <p:txBody>
          <a:bodyPr lIns="67500" tIns="33750" rIns="67500" bIns="33750" compatLnSpc="0">
            <a:spAutoFit/>
          </a:bodyPr>
          <a:lstStyle/>
          <a:p>
            <a:pPr marL="324000" lvl="1" indent="-243000">
              <a:defRPr/>
            </a:pPr>
            <a:r>
              <a:rPr lang="en-US" sz="1950">
                <a:latin typeface="Wingdings" pitchFamily="18"/>
                <a:ea typeface="Wingdings" pitchFamily="2"/>
                <a:cs typeface="Wingdings" pitchFamily="2"/>
              </a:rPr>
              <a:t>  </a:t>
            </a:r>
            <a:r>
              <a:rPr lang="km-KH" sz="1800">
                <a:latin typeface="Khmer OS System" pitchFamily="18"/>
                <a:ea typeface="MS Gothic" pitchFamily="2"/>
                <a:cs typeface="Khmer OS System" pitchFamily="2"/>
              </a:rPr>
              <a:t>ដូច​គ្នា​ដែរ សម្រាប់​ពាក្យ​មួយ​ចំនួន​ដូច​ខាង​ក្រោម ៖</a:t>
            </a:r>
          </a:p>
          <a:p>
            <a:pPr marL="324000" lvl="1" indent="-243000">
              <a:defRPr/>
            </a:pPr>
            <a:r>
              <a:rPr lang="km-KH" sz="1800" i="1">
                <a:latin typeface="Khmer OS System" pitchFamily="18"/>
                <a:ea typeface="MS Gothic" pitchFamily="2"/>
                <a:cs typeface="Khmer OS System" pitchFamily="2"/>
              </a:rPr>
              <a:t>ទ្រង់ទ្រាយ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ដំណើរការ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ស្រាវជ្រាវ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ការងារ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ទាក់ទង ត្រឹមត្រូវ</a:t>
            </a:r>
            <a:r>
              <a:rPr lang="en-US" sz="1800" i="1">
                <a:latin typeface="Khmer OS System" pitchFamily="18"/>
                <a:ea typeface="MS Gothic" pitchFamily="2"/>
                <a:cs typeface="Khmer OS System" pitchFamily="2"/>
              </a:rPr>
              <a:t>...</a:t>
            </a:r>
          </a:p>
        </p:txBody>
      </p:sp>
    </p:spTree>
    <p:extLst>
      <p:ext uri="{BB962C8B-B14F-4D97-AF65-F5344CB8AC3E}">
        <p14:creationId xmlns:p14="http://schemas.microsoft.com/office/powerpoint/2010/main" val="26056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82354" y="1523125"/>
            <a:ext cx="6352457" cy="631775"/>
          </a:xfrm>
          <a:prstGeom prst="rect">
            <a:avLst/>
          </a:prstGeom>
          <a:noFill/>
          <a:ln>
            <a:noFill/>
          </a:ln>
        </p:spPr>
        <p:txBody>
          <a:bodyPr wrap="square"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វាយ​ដោយ​ចុច​គ្រាប់ចុច </a:t>
            </a:r>
            <a:r>
              <a:rPr lang="km-KH" sz="1800" i="1" dirty="0">
                <a:latin typeface="Khmer OS System" pitchFamily="18"/>
                <a:ea typeface="MS Gothic" pitchFamily="2"/>
                <a:cs typeface="Khmer OS System" pitchFamily="2"/>
              </a:rPr>
              <a:t>ឆ្លាស់ </a:t>
            </a:r>
            <a:r>
              <a:rPr lang="en-US" sz="1800" i="1" dirty="0">
                <a:latin typeface="Khmer OS System" pitchFamily="18"/>
                <a:ea typeface="MS Gothic" pitchFamily="2"/>
                <a:cs typeface="Khmer OS System" pitchFamily="2"/>
              </a:rPr>
              <a:t>(Alt Gr)+</a:t>
            </a:r>
            <a:r>
              <a:rPr lang="km-KH" sz="1800" i="1" dirty="0">
                <a:latin typeface="Khmer OS System" pitchFamily="18"/>
                <a:ea typeface="MS Gothic" pitchFamily="2"/>
                <a:cs typeface="Khmer OS System" pitchFamily="2"/>
              </a:rPr>
              <a:t>ចន្លោះ​មិន​ឃើញ </a:t>
            </a:r>
            <a:r>
              <a:rPr lang="en-US" sz="1800" i="1" dirty="0">
                <a:latin typeface="Khmer OS System" pitchFamily="18"/>
                <a:ea typeface="MS Gothic" pitchFamily="2"/>
                <a:cs typeface="Khmer OS System" pitchFamily="2"/>
              </a:rPr>
              <a:t>(Spacebar)</a:t>
            </a:r>
          </a:p>
        </p:txBody>
      </p:sp>
      <p:sp>
        <p:nvSpPr>
          <p:cNvPr id="2" name="Title 1"/>
          <p:cNvSpPr>
            <a:spLocks noGrp="1"/>
          </p:cNvSpPr>
          <p:nvPr>
            <p:ph type="title"/>
          </p:nvPr>
        </p:nvSpPr>
        <p:spPr>
          <a:xfrm>
            <a:off x="2491865" y="183247"/>
            <a:ext cx="4271154" cy="692445"/>
          </a:xfrm>
        </p:spPr>
        <p:txBody>
          <a:bodyPr/>
          <a:lstStyle/>
          <a:p>
            <a:r>
              <a:rPr lang="en-US" dirty="0"/>
              <a:t>How to type </a:t>
            </a:r>
            <a:r>
              <a:rPr lang="km-KH" dirty="0"/>
              <a:t>ចន្លោះ​ភ្ជាប់</a:t>
            </a:r>
            <a:r>
              <a:rPr lang="en-US" dirty="0"/>
              <a:t>?</a:t>
            </a:r>
          </a:p>
        </p:txBody>
      </p:sp>
      <p:sp>
        <p:nvSpPr>
          <p:cNvPr id="4" name="TextBox 3"/>
          <p:cNvSpPr txBox="1"/>
          <p:nvPr/>
        </p:nvSpPr>
        <p:spPr>
          <a:xfrm>
            <a:off x="798291" y="817400"/>
            <a:ext cx="3752850" cy="349968"/>
          </a:xfrm>
          <a:prstGeom prst="rect">
            <a:avLst/>
          </a:prstGeom>
          <a:noFill/>
          <a:ln>
            <a:noFill/>
          </a:ln>
        </p:spPr>
        <p:txBody>
          <a:bodyPr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ប្រើ​សម្រាប់​ភ្ជាប់​ពាក្យ</a:t>
            </a:r>
          </a:p>
        </p:txBody>
      </p:sp>
      <p:sp>
        <p:nvSpPr>
          <p:cNvPr id="5" name="TextBox 4"/>
          <p:cNvSpPr txBox="1"/>
          <p:nvPr/>
        </p:nvSpPr>
        <p:spPr>
          <a:xfrm>
            <a:off x="814960" y="1161916"/>
            <a:ext cx="3752850" cy="349968"/>
          </a:xfrm>
          <a:prstGeom prst="rect">
            <a:avLst/>
          </a:prstGeom>
          <a:noFill/>
          <a:ln>
            <a:noFill/>
          </a:ln>
        </p:spPr>
        <p:txBody>
          <a:bodyPr lIns="67500" tIns="33750" rIns="67500" bIns="33750" compatLnSpc="0">
            <a:spAutoFit/>
          </a:bodyPr>
          <a:lstStyle/>
          <a:p>
            <a:pPr marL="81000" lvl="1">
              <a:buSzPct val="45000"/>
              <a:defRPr/>
            </a:pPr>
            <a:r>
              <a:rPr lang="km-KH" sz="1800" dirty="0">
                <a:latin typeface="Khmer OS System" pitchFamily="18"/>
                <a:ea typeface="MS Gothic" pitchFamily="2"/>
                <a:cs typeface="Khmer OS System" pitchFamily="2"/>
              </a:rPr>
              <a:t>គួរ​វាយ​ពី​មុខ​សញ្ញា </a:t>
            </a:r>
            <a:r>
              <a:rPr lang="km-KH" sz="1800" b="1" dirty="0">
                <a:latin typeface="Khmer OS System" pitchFamily="18"/>
                <a:ea typeface="MS Gothic" pitchFamily="2"/>
                <a:cs typeface="Khmer OS System" pitchFamily="2"/>
              </a:rPr>
              <a:t>។ ៖ </a:t>
            </a:r>
            <a:r>
              <a:rPr lang="en-US" sz="1800" b="1" dirty="0">
                <a:latin typeface="Khmer OS System" pitchFamily="18"/>
                <a:ea typeface="MS Gothic" pitchFamily="2"/>
                <a:cs typeface="Khmer OS System" pitchFamily="2"/>
              </a:rPr>
              <a:t>!</a:t>
            </a:r>
          </a:p>
        </p:txBody>
      </p:sp>
      <p:sp>
        <p:nvSpPr>
          <p:cNvPr id="6" name="TextBox 5"/>
          <p:cNvSpPr txBox="1"/>
          <p:nvPr/>
        </p:nvSpPr>
        <p:spPr>
          <a:xfrm>
            <a:off x="6569251" y="1968443"/>
            <a:ext cx="864394" cy="302967"/>
          </a:xfrm>
          <a:prstGeom prst="rect">
            <a:avLst/>
          </a:prstGeom>
          <a:noFill/>
          <a:ln>
            <a:noFill/>
          </a:ln>
        </p:spPr>
        <p:txBody>
          <a:bodyPr lIns="67500" tIns="33750" rIns="67500" bIns="33750" compatLnSpc="0">
            <a:spAutoFit/>
          </a:bodyPr>
          <a:lstStyle/>
          <a:p>
            <a:pPr marL="324000" lvl="1" indent="-243000">
              <a:defRPr/>
            </a:pPr>
            <a:r>
              <a:rPr lang="km-KH" sz="1500" dirty="0">
                <a:solidFill>
                  <a:srgbClr val="FF0000"/>
                </a:solidFill>
                <a:latin typeface="Khmer OS System" pitchFamily="18"/>
                <a:ea typeface="MS Gothic" pitchFamily="2"/>
                <a:cs typeface="Khmer OS System" pitchFamily="2"/>
              </a:rPr>
              <a:t>ដកឃ្លា</a:t>
            </a:r>
          </a:p>
        </p:txBody>
      </p:sp>
      <p:sp>
        <p:nvSpPr>
          <p:cNvPr id="7" name="Picture 5"/>
          <p:cNvSpPr>
            <a:spLocks noChangeAspect="1"/>
          </p:cNvSpPr>
          <p:nvPr/>
        </p:nvSpPr>
        <p:spPr bwMode="auto">
          <a:xfrm>
            <a:off x="814960" y="2456891"/>
            <a:ext cx="6618684" cy="84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050"/>
          </a:p>
        </p:txBody>
      </p:sp>
      <p:sp>
        <p:nvSpPr>
          <p:cNvPr id="8" name="Straight Connector 7"/>
          <p:cNvSpPr/>
          <p:nvPr/>
        </p:nvSpPr>
        <p:spPr>
          <a:xfrm>
            <a:off x="7043636" y="2294355"/>
            <a:ext cx="0" cy="404813"/>
          </a:xfrm>
          <a:prstGeom prst="line">
            <a:avLst/>
          </a:prstGeom>
          <a:noFill/>
          <a:ln w="0">
            <a:solidFill>
              <a:srgbClr val="FF0000"/>
            </a:solidFill>
            <a:prstDash val="solid"/>
            <a:tailEnd type="arrow"/>
          </a:ln>
        </p:spPr>
        <p:txBody>
          <a:bodyPr lIns="67500" tIns="33750" rIns="67500" bIns="33750" anchor="ctr" anchorCtr="1" compatLnSpc="0"/>
          <a:lstStyle/>
          <a:p>
            <a:pPr>
              <a:defRPr/>
            </a:pPr>
            <a:endParaRPr lang="en-US" sz="1050">
              <a:latin typeface="Arial" pitchFamily="18"/>
              <a:ea typeface="MS Gothic" pitchFamily="2"/>
              <a:cs typeface="Khmer OS System" pitchFamily="2"/>
            </a:endParaRPr>
          </a:p>
        </p:txBody>
      </p:sp>
      <p:sp>
        <p:nvSpPr>
          <p:cNvPr id="9" name="Picture 7"/>
          <p:cNvSpPr>
            <a:spLocks noChangeAspect="1"/>
          </p:cNvSpPr>
          <p:nvPr/>
        </p:nvSpPr>
        <p:spPr bwMode="auto">
          <a:xfrm>
            <a:off x="798291" y="3660614"/>
            <a:ext cx="6686550" cy="7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050"/>
          </a:p>
        </p:txBody>
      </p:sp>
      <p:grpSp>
        <p:nvGrpSpPr>
          <p:cNvPr id="10" name="Group 9"/>
          <p:cNvGrpSpPr>
            <a:grpSpLocks/>
          </p:cNvGrpSpPr>
          <p:nvPr/>
        </p:nvGrpSpPr>
        <p:grpSpPr bwMode="auto">
          <a:xfrm>
            <a:off x="1711602" y="4167686"/>
            <a:ext cx="1133475" cy="570436"/>
            <a:chOff x="1224000" y="6264360"/>
            <a:chExt cx="1512000" cy="760533"/>
          </a:xfrm>
        </p:grpSpPr>
        <p:sp>
          <p:nvSpPr>
            <p:cNvPr id="11" name="Straight Connector 10"/>
            <p:cNvSpPr/>
            <p:nvPr/>
          </p:nvSpPr>
          <p:spPr>
            <a:xfrm flipV="1">
              <a:off x="1619470" y="6264360"/>
              <a:ext cx="0" cy="539716"/>
            </a:xfrm>
            <a:prstGeom prst="line">
              <a:avLst/>
            </a:prstGeom>
            <a:noFill/>
            <a:ln w="0">
              <a:solidFill>
                <a:srgbClr val="FF0000"/>
              </a:solidFill>
              <a:prstDash val="solid"/>
              <a:tailEnd type="arrow"/>
            </a:ln>
          </p:spPr>
          <p:txBody>
            <a:bodyPr lIns="67500" tIns="33750" rIns="67500" bIns="33750" anchor="ctr" anchorCtr="1" compatLnSpc="0"/>
            <a:lstStyle/>
            <a:p>
              <a:pPr>
                <a:defRPr/>
              </a:pPr>
              <a:endParaRPr lang="en-US" sz="1050">
                <a:latin typeface="Arial" pitchFamily="18"/>
                <a:ea typeface="MS Gothic" pitchFamily="2"/>
                <a:cs typeface="Khmer OS System" pitchFamily="2"/>
              </a:endParaRPr>
            </a:p>
          </p:txBody>
        </p:sp>
        <p:sp>
          <p:nvSpPr>
            <p:cNvPr id="12" name="TextBox 11"/>
            <p:cNvSpPr txBox="1"/>
            <p:nvPr/>
          </p:nvSpPr>
          <p:spPr>
            <a:xfrm>
              <a:off x="1224000" y="6620962"/>
              <a:ext cx="1512000" cy="403931"/>
            </a:xfrm>
            <a:prstGeom prst="rect">
              <a:avLst/>
            </a:prstGeom>
            <a:noFill/>
            <a:ln>
              <a:noFill/>
            </a:ln>
          </p:spPr>
          <p:txBody>
            <a:bodyPr lIns="67500" tIns="33750" rIns="67500" bIns="33750" compatLnSpc="0">
              <a:spAutoFit/>
            </a:bodyPr>
            <a:lstStyle/>
            <a:p>
              <a:pPr marL="324000" lvl="1" indent="-243000">
                <a:defRPr/>
              </a:pPr>
              <a:r>
                <a:rPr lang="km-KH" sz="1500" dirty="0">
                  <a:solidFill>
                    <a:srgbClr val="FF0000"/>
                  </a:solidFill>
                  <a:latin typeface="Khmer OS System" pitchFamily="18"/>
                  <a:ea typeface="MS Gothic" pitchFamily="2"/>
                  <a:cs typeface="Khmer OS System" pitchFamily="2"/>
                </a:rPr>
                <a:t>ចន្លោះ​ភ្ជាប់</a:t>
              </a:r>
            </a:p>
          </p:txBody>
        </p:sp>
      </p:grpSp>
      <p:sp>
        <p:nvSpPr>
          <p:cNvPr id="13" name="Straight Connector 12"/>
          <p:cNvSpPr/>
          <p:nvPr/>
        </p:nvSpPr>
        <p:spPr>
          <a:xfrm>
            <a:off x="4102275" y="3253419"/>
            <a:ext cx="0" cy="404813"/>
          </a:xfrm>
          <a:prstGeom prst="line">
            <a:avLst/>
          </a:prstGeom>
          <a:noFill/>
          <a:ln w="36000">
            <a:solidFill>
              <a:srgbClr val="FF0000"/>
            </a:solidFill>
            <a:prstDash val="solid"/>
            <a:tailEnd type="arrow"/>
          </a:ln>
        </p:spPr>
        <p:txBody>
          <a:bodyPr lIns="81000" tIns="47250" rIns="81000" bIns="47250" anchor="ctr" anchorCtr="1" compatLnSpc="0"/>
          <a:lstStyle/>
          <a:p>
            <a:pPr>
              <a:defRPr/>
            </a:pPr>
            <a:endParaRPr lang="en-US" sz="1050">
              <a:latin typeface="Arial" pitchFamily="18"/>
              <a:ea typeface="MS Gothic" pitchFamily="2"/>
              <a:cs typeface="Khmer OS System" pitchFamily="2"/>
            </a:endParaRPr>
          </a:p>
        </p:txBody>
      </p:sp>
      <p:pic>
        <p:nvPicPr>
          <p:cNvPr id="15" name="Picture 16"/>
          <p:cNvPicPr>
            <a:picLocks noChangeAspect="1"/>
          </p:cNvPicPr>
          <p:nvPr/>
        </p:nvPicPr>
        <p:blipFill>
          <a:blip r:embed="rId2">
            <a:lum bright="-50000"/>
            <a:extLst>
              <a:ext uri="{28A0092B-C50C-407E-A947-70E740481C1C}">
                <a14:useLocalDpi xmlns:a14="http://schemas.microsoft.com/office/drawing/2010/main" val="0"/>
              </a:ext>
            </a:extLst>
          </a:blip>
          <a:srcRect/>
          <a:stretch>
            <a:fillRect/>
          </a:stretch>
        </p:blipFill>
        <p:spPr bwMode="auto">
          <a:xfrm>
            <a:off x="806626" y="2508683"/>
            <a:ext cx="6419851" cy="84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lum bright="-50000"/>
            <a:extLst>
              <a:ext uri="{28A0092B-C50C-407E-A947-70E740481C1C}">
                <a14:useLocalDpi xmlns:a14="http://schemas.microsoft.com/office/drawing/2010/main" val="0"/>
              </a:ext>
            </a:extLst>
          </a:blip>
          <a:srcRect/>
          <a:stretch>
            <a:fillRect/>
          </a:stretch>
        </p:blipFill>
        <p:spPr bwMode="auto">
          <a:xfrm>
            <a:off x="798291" y="3660614"/>
            <a:ext cx="6436520" cy="79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1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nodePh="1">
                                  <p:stCondLst>
                                    <p:cond delay="0"/>
                                  </p:stCondLst>
                                  <p:endCondLst>
                                    <p:cond evt="begin" delay="0">
                                      <p:tn val="8"/>
                                    </p:cond>
                                  </p:endCondLst>
                                  <p:childTnLst>
                                    <p:set>
                                      <p:cBhvr>
                                        <p:cTn id="9" dur="1" fill="hold">
                                          <p:stCondLst>
                                            <p:cond delay="499"/>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9608" y="204110"/>
            <a:ext cx="5064784" cy="692445"/>
          </a:xfrm>
        </p:spPr>
        <p:txBody>
          <a:bodyPr/>
          <a:lstStyle/>
          <a:p>
            <a:r>
              <a:rPr lang="en-US" dirty="0"/>
              <a:t>How to turn on Program?</a:t>
            </a:r>
          </a:p>
        </p:txBody>
      </p:sp>
      <p:sp>
        <p:nvSpPr>
          <p:cNvPr id="17" name="Rectangle 2"/>
          <p:cNvSpPr>
            <a:spLocks noChangeArrowheads="1"/>
          </p:cNvSpPr>
          <p:nvPr/>
        </p:nvSpPr>
        <p:spPr bwMode="auto">
          <a:xfrm>
            <a:off x="369438" y="866547"/>
            <a:ext cx="6734954" cy="2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858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nSpc>
                <a:spcPct val="115000"/>
              </a:lnSpc>
              <a:spcAft>
                <a:spcPts val="750"/>
              </a:spcAft>
            </a:pPr>
            <a:r>
              <a:rPr lang="en-US" altLang="en-US" sz="1200" dirty="0" err="1">
                <a:ea typeface="Verdana" panose="020B0604030504040204" pitchFamily="34" charset="0"/>
                <a:cs typeface="DaunPenh" pitchFamily="2" charset="0"/>
              </a:rPr>
              <a:t>Start</a:t>
            </a:r>
            <a:r>
              <a:rPr lang="en-US" altLang="en-US" sz="1200" dirty="0" err="1">
                <a:ea typeface="Verdana" panose="020B0604030504040204" pitchFamily="34" charset="0"/>
                <a:cs typeface="Khmer OS System" panose="02000500000000020004" pitchFamily="2" charset="0"/>
                <a:sym typeface="Wingdings" panose="05000000000000000000" pitchFamily="2" charset="2"/>
              </a:rPr>
              <a:t></a:t>
            </a:r>
            <a:r>
              <a:rPr lang="en-US" altLang="en-US" sz="1200" dirty="0" err="1">
                <a:ea typeface="Verdana" panose="020B0604030504040204" pitchFamily="34" charset="0"/>
                <a:cs typeface="DaunPenh" pitchFamily="2" charset="0"/>
              </a:rPr>
              <a:t>All</a:t>
            </a:r>
            <a:r>
              <a:rPr lang="en-US" altLang="en-US" sz="1200" dirty="0">
                <a:ea typeface="Verdana" panose="020B0604030504040204" pitchFamily="34" charset="0"/>
                <a:cs typeface="DaunPenh" pitchFamily="2" charset="0"/>
              </a:rPr>
              <a:t> Programs</a:t>
            </a:r>
            <a:r>
              <a:rPr lang="en-US" altLang="en-US" sz="1200" dirty="0">
                <a:ea typeface="Verdana" panose="020B0604030504040204" pitchFamily="34" charset="0"/>
                <a:cs typeface="Khmer OS System" panose="02000500000000020004" pitchFamily="2" charset="0"/>
                <a:sym typeface="Wingdings" panose="05000000000000000000" pitchFamily="2" charset="2"/>
              </a:rPr>
              <a:t></a:t>
            </a:r>
            <a:r>
              <a:rPr lang="en-US" altLang="en-US" sz="1200" dirty="0">
                <a:ea typeface="Verdana" panose="020B0604030504040204" pitchFamily="34" charset="0"/>
                <a:cs typeface="DaunPenh" pitchFamily="2" charset="0"/>
              </a:rPr>
              <a:t> Khmer Unicode Typing</a:t>
            </a:r>
            <a:r>
              <a:rPr lang="en-US" altLang="en-US" sz="1200" dirty="0">
                <a:ea typeface="Verdana" panose="020B0604030504040204" pitchFamily="34" charset="0"/>
                <a:cs typeface="Khmer OS System" panose="02000500000000020004" pitchFamily="2" charset="0"/>
                <a:sym typeface="Wingdings" panose="05000000000000000000" pitchFamily="2" charset="2"/>
              </a:rPr>
              <a:t></a:t>
            </a:r>
            <a:r>
              <a:rPr lang="en-US" altLang="en-US" sz="1200" dirty="0">
                <a:ea typeface="Verdana" panose="020B0604030504040204" pitchFamily="34" charset="0"/>
                <a:cs typeface="DaunPenh" pitchFamily="2" charset="0"/>
              </a:rPr>
              <a:t> Khmer Unicode Typing</a:t>
            </a:r>
          </a:p>
        </p:txBody>
      </p:sp>
      <p:pic>
        <p:nvPicPr>
          <p:cNvPr id="18" name="Picture 1"/>
          <p:cNvPicPr>
            <a:picLocks noChangeAspect="1"/>
          </p:cNvPicPr>
          <p:nvPr/>
        </p:nvPicPr>
        <p:blipFill>
          <a:blip r:embed="rId2">
            <a:extLst>
              <a:ext uri="{28A0092B-C50C-407E-A947-70E740481C1C}">
                <a14:useLocalDpi xmlns:a14="http://schemas.microsoft.com/office/drawing/2010/main" val="0"/>
              </a:ext>
            </a:extLst>
          </a:blip>
          <a:srcRect l="546" t="20461" r="64314" b="-1608"/>
          <a:stretch>
            <a:fillRect/>
          </a:stretch>
        </p:blipFill>
        <p:spPr bwMode="auto">
          <a:xfrm>
            <a:off x="1192602" y="1283142"/>
            <a:ext cx="2732484" cy="354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86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6243" y="205045"/>
            <a:ext cx="4141758" cy="692445"/>
          </a:xfrm>
        </p:spPr>
        <p:txBody>
          <a:bodyPr/>
          <a:lstStyle/>
          <a:p>
            <a:r>
              <a:rPr lang="en-US" dirty="0"/>
              <a:t>Register Account</a:t>
            </a:r>
          </a:p>
        </p:txBody>
      </p:sp>
      <p:sp>
        <p:nvSpPr>
          <p:cNvPr id="4" name="TextBox 3"/>
          <p:cNvSpPr txBox="1">
            <a:spLocks noChangeArrowheads="1"/>
          </p:cNvSpPr>
          <p:nvPr/>
        </p:nvSpPr>
        <p:spPr bwMode="auto">
          <a:xfrm>
            <a:off x="628650" y="976634"/>
            <a:ext cx="51708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km-KH" altLang="en-US" sz="1050" dirty="0">
                <a:latin typeface="Khmer OS" panose="02000500000000020004" pitchFamily="2" charset="0"/>
                <a:cs typeface="Khmer OS" panose="02000500000000020004" pitchFamily="2" charset="0"/>
              </a:rPr>
              <a:t>វាយឈ្មោះ</a:t>
            </a:r>
            <a:r>
              <a:rPr lang="en-US" altLang="en-US" sz="1050" dirty="0">
                <a:latin typeface="Khmer OS" panose="02000500000000020004" pitchFamily="2" charset="0"/>
                <a:cs typeface="Khmer OS" panose="02000500000000020004" pitchFamily="2" charset="0"/>
                <a:sym typeface="Wingdings" panose="05000000000000000000" pitchFamily="2" charset="2"/>
              </a:rPr>
              <a:t> </a:t>
            </a:r>
            <a:r>
              <a:rPr lang="km-KH" altLang="en-US" sz="1050" dirty="0">
                <a:latin typeface="Khmer OS" panose="02000500000000020004" pitchFamily="2" charset="0"/>
                <a:cs typeface="Khmer OS" panose="02000500000000020004" pitchFamily="2" charset="0"/>
                <a:sym typeface="Wingdings" panose="05000000000000000000" pitchFamily="2" charset="2"/>
              </a:rPr>
              <a:t>បង្កើតថ្មី​(ករណីហាត់វាយដំបូង)</a:t>
            </a:r>
            <a:endParaRPr lang="en-US" altLang="en-US" sz="1050" dirty="0">
              <a:latin typeface="Khmer OS" panose="02000500000000020004" pitchFamily="2" charset="0"/>
              <a:cs typeface="Khmer OS" panose="02000500000000020004" pitchFamily="2" charset="0"/>
              <a:sym typeface="Wingdings" panose="05000000000000000000" pitchFamily="2" charset="2"/>
            </a:endParaRPr>
          </a:p>
          <a:p>
            <a:r>
              <a:rPr lang="km-KH" altLang="en-US" sz="1050" dirty="0">
                <a:latin typeface="Khmer OS" panose="02000500000000020004" pitchFamily="2" charset="0"/>
                <a:cs typeface="Khmer OS" panose="02000500000000020004" pitchFamily="2" charset="0"/>
                <a:sym typeface="Wingdings" panose="05000000000000000000" pitchFamily="2" charset="2"/>
              </a:rPr>
              <a:t>ជ្រើសរើសឈ្មោះ</a:t>
            </a:r>
            <a:r>
              <a:rPr lang="en-US" altLang="en-US" sz="1050" dirty="0">
                <a:latin typeface="Khmer OS" panose="02000500000000020004" pitchFamily="2" charset="0"/>
                <a:cs typeface="Khmer OS" panose="02000500000000020004" pitchFamily="2" charset="0"/>
                <a:sym typeface="Wingdings" panose="05000000000000000000" pitchFamily="2" charset="2"/>
              </a:rPr>
              <a:t> </a:t>
            </a:r>
            <a:r>
              <a:rPr lang="km-KH" altLang="en-US" sz="1050" dirty="0">
                <a:latin typeface="Khmer OS" panose="02000500000000020004" pitchFamily="2" charset="0"/>
                <a:cs typeface="Khmer OS" panose="02000500000000020004" pitchFamily="2" charset="0"/>
                <a:sym typeface="Wingdings" panose="05000000000000000000" pitchFamily="2" charset="2"/>
              </a:rPr>
              <a:t>យល់ព្រម(ករណីវាយបន្ត)</a:t>
            </a:r>
            <a:endParaRPr lang="en-US" altLang="en-US" sz="1050" dirty="0">
              <a:latin typeface="Khmer OS" panose="02000500000000020004" pitchFamily="2" charset="0"/>
              <a:cs typeface="Khmer OS" panose="02000500000000020004" pitchFamily="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837" y="1471276"/>
            <a:ext cx="5570507" cy="31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15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4703" y="214157"/>
            <a:ext cx="3796701" cy="692445"/>
          </a:xfrm>
        </p:spPr>
        <p:txBody>
          <a:bodyPr/>
          <a:lstStyle/>
          <a:p>
            <a:r>
              <a:rPr lang="en-US" dirty="0"/>
              <a:t>Test using Program</a:t>
            </a:r>
          </a:p>
        </p:txBody>
      </p:sp>
      <p:sp>
        <p:nvSpPr>
          <p:cNvPr id="4" name="TextBox 3"/>
          <p:cNvSpPr txBox="1">
            <a:spLocks noChangeArrowheads="1"/>
          </p:cNvSpPr>
          <p:nvPr/>
        </p:nvSpPr>
        <p:spPr bwMode="auto">
          <a:xfrm>
            <a:off x="933810" y="1064105"/>
            <a:ext cx="49470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km-KH" altLang="en-US" sz="1050" dirty="0">
                <a:latin typeface="Khmer OS" panose="02000500000000020004" pitchFamily="2" charset="0"/>
                <a:cs typeface="Khmer OS" panose="02000500000000020004" pitchFamily="2" charset="0"/>
              </a:rPr>
              <a:t>ចុចផ្ទុកឡើងវិញនៅពេលយើងចង់វាយម្តងទៀត</a:t>
            </a:r>
          </a:p>
          <a:p>
            <a:r>
              <a:rPr lang="km-KH" altLang="en-US" sz="1050" dirty="0">
                <a:latin typeface="Khmer OS" panose="02000500000000020004" pitchFamily="2" charset="0"/>
                <a:cs typeface="Khmer OS" panose="02000500000000020004" pitchFamily="2" charset="0"/>
              </a:rPr>
              <a:t>ចុចមេរៀនបន្ទាប់់ ឬមេរៀនមុន ដើម្បីហាត់វាយបន្តឬថយក្រោយ</a:t>
            </a:r>
            <a:endParaRPr lang="en-US" altLang="en-US" sz="1050" dirty="0">
              <a:latin typeface="Khmer OS" panose="02000500000000020004" pitchFamily="2" charset="0"/>
              <a:cs typeface="Khmer OS" panose="02000500000000020004" pitchFamily="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0174" y="1637106"/>
            <a:ext cx="4197583" cy="315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96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ln/>
        </p:spPr>
        <p:txBody>
          <a:bodyPr/>
          <a:lstStyle/>
          <a:p>
            <a:pPr>
              <a:lnSpc>
                <a:spcPct val="101000"/>
              </a:lnSpc>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dirty="0"/>
              <a:t>Content</a:t>
            </a:r>
            <a:endParaRPr lang="en-GB" dirty="0"/>
          </a:p>
        </p:txBody>
      </p:sp>
      <p:sp>
        <p:nvSpPr>
          <p:cNvPr id="8" name="TextBox 7">
            <a:extLst>
              <a:ext uri="{FF2B5EF4-FFF2-40B4-BE49-F238E27FC236}">
                <a16:creationId xmlns:a16="http://schemas.microsoft.com/office/drawing/2014/main" id="{BCAD4A13-9401-42F4-BBED-AD4F87768300}"/>
              </a:ext>
            </a:extLst>
          </p:cNvPr>
          <p:cNvSpPr txBox="1"/>
          <p:nvPr/>
        </p:nvSpPr>
        <p:spPr>
          <a:xfrm>
            <a:off x="628650" y="834450"/>
            <a:ext cx="7372905" cy="2217658"/>
          </a:xfrm>
          <a:prstGeom prst="rect">
            <a:avLst/>
          </a:prstGeom>
          <a:noFill/>
        </p:spPr>
        <p:txBody>
          <a:bodyPr wrap="square">
            <a:spAutoFit/>
          </a:bodyPr>
          <a:lstStyle/>
          <a:p>
            <a:pPr>
              <a:lnSpc>
                <a:spcPct val="200000"/>
              </a:lnSpc>
            </a:pPr>
            <a:r>
              <a:rPr lang="en-US" sz="1800" b="1" dirty="0">
                <a:solidFill>
                  <a:srgbClr val="FF9933"/>
                </a:solidFill>
                <a:latin typeface="Verdana"/>
                <a:ea typeface="Verdana"/>
                <a:sym typeface="Verdana"/>
              </a:rPr>
              <a:t>Introduction Khmer Typing</a:t>
            </a:r>
          </a:p>
          <a:p>
            <a:pPr>
              <a:lnSpc>
                <a:spcPct val="200000"/>
              </a:lnSpc>
            </a:pPr>
            <a:r>
              <a:rPr lang="en-US" sz="1800" b="1" dirty="0">
                <a:solidFill>
                  <a:srgbClr val="FF9933"/>
                </a:solidFill>
                <a:latin typeface="Verdana"/>
                <a:ea typeface="Verdana"/>
                <a:sym typeface="Verdana"/>
              </a:rPr>
              <a:t>How to type Khmer letters?</a:t>
            </a:r>
          </a:p>
          <a:p>
            <a:pPr>
              <a:lnSpc>
                <a:spcPct val="200000"/>
              </a:lnSpc>
            </a:pPr>
            <a:r>
              <a:rPr lang="en-US" sz="1800" b="1" dirty="0">
                <a:solidFill>
                  <a:srgbClr val="FF9933"/>
                </a:solidFill>
                <a:latin typeface="Verdana"/>
                <a:ea typeface="Verdana"/>
                <a:sym typeface="Verdana"/>
              </a:rPr>
              <a:t>Register account </a:t>
            </a:r>
          </a:p>
          <a:p>
            <a:pPr>
              <a:lnSpc>
                <a:spcPct val="200000"/>
              </a:lnSpc>
            </a:pPr>
            <a:r>
              <a:rPr lang="en-US" sz="1800" b="1" dirty="0">
                <a:solidFill>
                  <a:srgbClr val="FF9933"/>
                </a:solidFill>
                <a:latin typeface="Verdana"/>
                <a:ea typeface="Verdana"/>
                <a:sym typeface="Verdana"/>
              </a:rPr>
              <a:t>Khmer typing Practices </a:t>
            </a:r>
          </a:p>
        </p:txBody>
      </p:sp>
    </p:spTree>
    <p:extLst>
      <p:ext uri="{BB962C8B-B14F-4D97-AF65-F5344CB8AC3E}">
        <p14:creationId xmlns:p14="http://schemas.microsoft.com/office/powerpoint/2010/main" val="14181199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24" y="249077"/>
            <a:ext cx="4676595" cy="692445"/>
          </a:xfrm>
        </p:spPr>
        <p:txBody>
          <a:bodyPr/>
          <a:lstStyle/>
          <a:p>
            <a:r>
              <a:rPr lang="en-US" dirty="0"/>
              <a:t>Test using Program</a:t>
            </a:r>
          </a:p>
        </p:txBody>
      </p:sp>
      <p:sp>
        <p:nvSpPr>
          <p:cNvPr id="8" name="Picture Placeholder 7">
            <a:extLst>
              <a:ext uri="{FF2B5EF4-FFF2-40B4-BE49-F238E27FC236}">
                <a16:creationId xmlns:a16="http://schemas.microsoft.com/office/drawing/2014/main" id="{185C1F0A-923D-4715-84F7-9BDB964E8F19}"/>
              </a:ext>
            </a:extLst>
          </p:cNvPr>
          <p:cNvSpPr>
            <a:spLocks noGrp="1"/>
          </p:cNvSpPr>
          <p:nvPr>
            <p:ph type="pic" idx="4294967295"/>
          </p:nvPr>
        </p:nvSpPr>
        <p:spPr>
          <a:xfrm>
            <a:off x="3374576" y="1543125"/>
            <a:ext cx="2409368" cy="2957622"/>
          </a:xfrm>
          <a:prstGeom prst="rect">
            <a:avLst/>
          </a:prstGeom>
        </p:spPr>
      </p:sp>
      <p:sp>
        <p:nvSpPr>
          <p:cNvPr id="4" name="TextBox 4"/>
          <p:cNvSpPr txBox="1">
            <a:spLocks noChangeArrowheads="1"/>
          </p:cNvSpPr>
          <p:nvPr/>
        </p:nvSpPr>
        <p:spPr bwMode="auto">
          <a:xfrm>
            <a:off x="1646613" y="870688"/>
            <a:ext cx="51601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km-KH" altLang="en-US" sz="1050" dirty="0">
                <a:latin typeface="Khmer OS" panose="02000500000000020004" pitchFamily="2" charset="0"/>
                <a:cs typeface="Khmer OS" panose="02000500000000020004" pitchFamily="2" charset="0"/>
              </a:rPr>
              <a:t>ចុចឯកសារ</a:t>
            </a:r>
            <a:r>
              <a:rPr lang="en-US" altLang="en-US" sz="1050" dirty="0">
                <a:latin typeface="Khmer OS" panose="02000500000000020004" pitchFamily="2" charset="0"/>
                <a:cs typeface="Khmer OS" panose="02000500000000020004" pitchFamily="2" charset="0"/>
                <a:sym typeface="Wingdings" panose="05000000000000000000" pitchFamily="2" charset="2"/>
              </a:rPr>
              <a:t> </a:t>
            </a:r>
            <a:r>
              <a:rPr lang="km-KH" altLang="en-US" sz="1050" dirty="0">
                <a:latin typeface="Khmer OS" panose="02000500000000020004" pitchFamily="2" charset="0"/>
                <a:cs typeface="Khmer OS" panose="02000500000000020004" pitchFamily="2" charset="0"/>
                <a:sym typeface="Wingdings" panose="05000000000000000000" pitchFamily="2" charset="2"/>
              </a:rPr>
              <a:t>បើក</a:t>
            </a:r>
            <a:r>
              <a:rPr lang="en-US" altLang="en-US" sz="1050" dirty="0">
                <a:latin typeface="Khmer OS" panose="02000500000000020004" pitchFamily="2" charset="0"/>
                <a:cs typeface="Khmer OS" panose="02000500000000020004" pitchFamily="2" charset="0"/>
                <a:sym typeface="Wingdings" panose="05000000000000000000" pitchFamily="2" charset="2"/>
              </a:rPr>
              <a:t> </a:t>
            </a:r>
            <a:r>
              <a:rPr lang="km-KH" altLang="en-US" sz="1050" dirty="0">
                <a:latin typeface="Khmer OS" panose="02000500000000020004" pitchFamily="2" charset="0"/>
                <a:cs typeface="Khmer OS" panose="02000500000000020004" pitchFamily="2" charset="0"/>
                <a:sym typeface="Wingdings" panose="05000000000000000000" pitchFamily="2" charset="2"/>
              </a:rPr>
              <a:t>ជ្រើសរើសមេរៀនពី</a:t>
            </a:r>
            <a:r>
              <a:rPr lang="en-US" altLang="en-US" sz="1050" dirty="0">
                <a:latin typeface="Khmer OS" panose="02000500000000020004" pitchFamily="2" charset="0"/>
                <a:cs typeface="Khmer OS" panose="02000500000000020004" pitchFamily="2" charset="0"/>
                <a:sym typeface="Wingdings" panose="05000000000000000000" pitchFamily="2" charset="2"/>
              </a:rPr>
              <a:t>Folder Lesson Open</a:t>
            </a:r>
            <a:endParaRPr lang="en-US" altLang="en-US" sz="1050" dirty="0">
              <a:latin typeface="Khmer OS" panose="02000500000000020004" pitchFamily="2" charset="0"/>
              <a:cs typeface="Khmer OS" panose="02000500000000020004" pitchFamily="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l="11838" t="8984" r="28828" b="11917"/>
          <a:stretch>
            <a:fillRect/>
          </a:stretch>
        </p:blipFill>
        <p:spPr bwMode="auto">
          <a:xfrm>
            <a:off x="2047417" y="1345721"/>
            <a:ext cx="4075946" cy="305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0063" y="2053886"/>
            <a:ext cx="3526718" cy="234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94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01</a:t>
            </a:r>
          </a:p>
        </p:txBody>
      </p:sp>
      <p:sp>
        <p:nvSpPr>
          <p:cNvPr id="4" name="Content Placeholder 2"/>
          <p:cNvSpPr>
            <a:spLocks noGrp="1"/>
          </p:cNvSpPr>
          <p:nvPr>
            <p:ph type="body" idx="4294967295"/>
          </p:nvPr>
        </p:nvSpPr>
        <p:spPr>
          <a:xfrm>
            <a:off x="220747" y="835193"/>
            <a:ext cx="7581072" cy="197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1). Turn on your computer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2). Login into Khmer Unicode Typing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3). Start to typing on “lesson one” </a:t>
            </a:r>
          </a:p>
          <a:p>
            <a:pPr marL="742950" lvl="1" indent="-285750"/>
            <a:r>
              <a:rPr lang="en-GB" dirty="0">
                <a:solidFill>
                  <a:schemeClr val="tx1"/>
                </a:solidFill>
                <a:latin typeface="Verdana" panose="020B0604030504040204" pitchFamily="34" charset="0"/>
              </a:rPr>
              <a:t>		</a:t>
            </a:r>
            <a:r>
              <a:rPr lang="en-GB" sz="1200" dirty="0">
                <a:solidFill>
                  <a:schemeClr val="tx1"/>
                </a:solidFill>
                <a:latin typeface="Verdana" panose="020B0604030504040204" pitchFamily="34" charset="0"/>
              </a:rPr>
              <a:t>1.1- </a:t>
            </a:r>
            <a:r>
              <a:rPr lang="en-US" sz="1200" dirty="0">
                <a:solidFill>
                  <a:schemeClr val="tx1"/>
                </a:solidFill>
                <a:latin typeface="Verdana" panose="020B0604030504040204" pitchFamily="34" charset="0"/>
              </a:rPr>
              <a:t>Typing key </a:t>
            </a:r>
            <a:r>
              <a:rPr lang="km-KH" sz="1200" dirty="0">
                <a:solidFill>
                  <a:schemeClr val="tx1"/>
                </a:solidFill>
                <a:latin typeface="Verdana" panose="020B0604030504040204" pitchFamily="34" charset="0"/>
              </a:rPr>
              <a:t>ស ដ​ ថ ា ្ ក ល ើ  </a:t>
            </a:r>
            <a:r>
              <a:rPr lang="en-US" sz="1200" dirty="0">
                <a:solidFill>
                  <a:schemeClr val="tx1"/>
                </a:solidFill>
                <a:latin typeface="Verdana" panose="020B0604030504040204" pitchFamily="34" charset="0"/>
              </a:rPr>
              <a:t>and </a:t>
            </a:r>
            <a:r>
              <a:rPr lang="km-KH" sz="1200" dirty="0">
                <a:solidFill>
                  <a:schemeClr val="tx1"/>
                </a:solidFill>
                <a:latin typeface="Verdana" panose="020B0604030504040204" pitchFamily="34" charset="0"/>
              </a:rPr>
              <a:t>ដកឃ្លាន</a:t>
            </a:r>
          </a:p>
          <a:p>
            <a:pPr marL="742950" lvl="1" indent="-285750"/>
            <a:r>
              <a:rPr lang="en-US" sz="1200" dirty="0">
                <a:solidFill>
                  <a:schemeClr val="tx1"/>
                </a:solidFill>
                <a:latin typeface="Verdana" panose="020B0604030504040204" pitchFamily="34" charset="0"/>
              </a:rPr>
              <a:t>		1.2- Practice with sentence with keys above. </a:t>
            </a:r>
            <a:endParaRPr lang="en-GB" sz="1200" dirty="0">
              <a:solidFill>
                <a:schemeClr val="tx1"/>
              </a:solidFill>
              <a:latin typeface="Verdana" panose="020B0604030504040204" pitchFamily="34"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p:txBody>
      </p:sp>
      <p:sp>
        <p:nvSpPr>
          <p:cNvPr id="7" name="Oval 6"/>
          <p:cNvSpPr/>
          <p:nvPr/>
        </p:nvSpPr>
        <p:spPr>
          <a:xfrm>
            <a:off x="6257109" y="3507377"/>
            <a:ext cx="1263831" cy="1058091"/>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n w="0"/>
                <a:solidFill>
                  <a:schemeClr val="bg1"/>
                </a:solidFill>
                <a:effectLst>
                  <a:outerShdw blurRad="38100" dist="19050" dir="2700000" algn="tl" rotWithShape="0">
                    <a:schemeClr val="dk1">
                      <a:alpha val="40000"/>
                    </a:schemeClr>
                  </a:outerShdw>
                </a:effectLst>
              </a:rPr>
              <a:t>30 Min</a:t>
            </a:r>
          </a:p>
        </p:txBody>
      </p:sp>
    </p:spTree>
    <p:extLst>
      <p:ext uri="{BB962C8B-B14F-4D97-AF65-F5344CB8AC3E}">
        <p14:creationId xmlns:p14="http://schemas.microsoft.com/office/powerpoint/2010/main" val="2696788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02</a:t>
            </a:r>
          </a:p>
        </p:txBody>
      </p:sp>
      <p:sp>
        <p:nvSpPr>
          <p:cNvPr id="4" name="Content Placeholder 2"/>
          <p:cNvSpPr>
            <a:spLocks noGrp="1"/>
          </p:cNvSpPr>
          <p:nvPr>
            <p:ph type="body" idx="4294967295"/>
          </p:nvPr>
        </p:nvSpPr>
        <p:spPr>
          <a:xfrm>
            <a:off x="461861" y="1012309"/>
            <a:ext cx="7581072" cy="218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1). Turn on your computer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2). Login into Khmer Unicode Typing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3). Start to typing on “lesson Two” </a:t>
            </a:r>
          </a:p>
          <a:p>
            <a:pPr marL="742950" lvl="1" indent="-285750"/>
            <a:r>
              <a:rPr lang="en-GB" dirty="0">
                <a:solidFill>
                  <a:schemeClr val="tx1"/>
                </a:solidFill>
                <a:latin typeface="Verdana" panose="020B0604030504040204" pitchFamily="34" charset="0"/>
              </a:rPr>
              <a:t>		</a:t>
            </a:r>
            <a:r>
              <a:rPr lang="en-GB" sz="1200" dirty="0">
                <a:solidFill>
                  <a:schemeClr val="tx1"/>
                </a:solidFill>
                <a:latin typeface="Verdana" panose="020B0604030504040204" pitchFamily="34" charset="0"/>
              </a:rPr>
              <a:t>2.1- </a:t>
            </a:r>
            <a:r>
              <a:rPr lang="en-US" sz="1200" dirty="0">
                <a:solidFill>
                  <a:schemeClr val="tx1"/>
                </a:solidFill>
                <a:latin typeface="Verdana" panose="020B0604030504040204" pitchFamily="34" charset="0"/>
              </a:rPr>
              <a:t>Typing key </a:t>
            </a:r>
            <a:r>
              <a:rPr lang="km-KH" sz="1200" dirty="0">
                <a:solidFill>
                  <a:schemeClr val="tx1"/>
                </a:solidFill>
                <a:latin typeface="Verdana" panose="020B0604030504040204" pitchFamily="34" charset="0"/>
              </a:rPr>
              <a:t>េ ិ</a:t>
            </a:r>
          </a:p>
          <a:p>
            <a:pPr marL="742950" lvl="1" indent="-285750"/>
            <a:r>
              <a:rPr lang="en-US" sz="1200" dirty="0">
                <a:solidFill>
                  <a:schemeClr val="tx1"/>
                </a:solidFill>
                <a:latin typeface="Verdana" panose="020B0604030504040204" pitchFamily="34" charset="0"/>
              </a:rPr>
              <a:t>		2.2- Typing key </a:t>
            </a:r>
            <a:r>
              <a:rPr lang="km-KH" sz="1200" dirty="0">
                <a:solidFill>
                  <a:schemeClr val="tx1"/>
                </a:solidFill>
                <a:latin typeface="Verdana" panose="020B0604030504040204" pitchFamily="34" charset="0"/>
              </a:rPr>
              <a:t>​ ែ ី</a:t>
            </a:r>
            <a:r>
              <a:rPr lang="en-US" sz="1200" dirty="0">
                <a:solidFill>
                  <a:schemeClr val="tx1"/>
                </a:solidFill>
                <a:latin typeface="Verdana" panose="020B0604030504040204" pitchFamily="34" charset="0"/>
              </a:rPr>
              <a:t> </a:t>
            </a:r>
            <a:endParaRPr lang="km-KH"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rPr>
              <a:t>		2.3- Practice with sentence with keys above. </a:t>
            </a:r>
            <a:endParaRPr lang="en-GB" sz="1200" dirty="0">
              <a:solidFill>
                <a:schemeClr val="tx1"/>
              </a:solidFill>
              <a:latin typeface="Verdana" panose="020B0604030504040204" pitchFamily="34"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p:txBody>
      </p:sp>
      <p:sp>
        <p:nvSpPr>
          <p:cNvPr id="7" name="Oval 6"/>
          <p:cNvSpPr/>
          <p:nvPr/>
        </p:nvSpPr>
        <p:spPr>
          <a:xfrm>
            <a:off x="6257109" y="3507377"/>
            <a:ext cx="1263831" cy="1058091"/>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n w="0"/>
                <a:solidFill>
                  <a:schemeClr val="bg1"/>
                </a:solidFill>
                <a:effectLst>
                  <a:outerShdw blurRad="38100" dist="19050" dir="2700000" algn="tl" rotWithShape="0">
                    <a:schemeClr val="dk1">
                      <a:alpha val="40000"/>
                    </a:schemeClr>
                  </a:outerShdw>
                </a:effectLst>
              </a:rPr>
              <a:t>35 Min</a:t>
            </a:r>
          </a:p>
        </p:txBody>
      </p:sp>
    </p:spTree>
    <p:extLst>
      <p:ext uri="{BB962C8B-B14F-4D97-AF65-F5344CB8AC3E}">
        <p14:creationId xmlns:p14="http://schemas.microsoft.com/office/powerpoint/2010/main" val="3648304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03</a:t>
            </a:r>
          </a:p>
        </p:txBody>
      </p:sp>
      <p:sp>
        <p:nvSpPr>
          <p:cNvPr id="4" name="Content Placeholder 2"/>
          <p:cNvSpPr>
            <a:spLocks noGrp="1"/>
          </p:cNvSpPr>
          <p:nvPr>
            <p:ph type="body" idx="4294967295"/>
          </p:nvPr>
        </p:nvSpPr>
        <p:spPr>
          <a:xfrm>
            <a:off x="280706" y="995057"/>
            <a:ext cx="7581072" cy="209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1). Turn on your computer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2). Login into Khmer Unicode Typing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3). Start to typing on “lesson Three” </a:t>
            </a:r>
          </a:p>
          <a:p>
            <a:pPr marL="742950" lvl="1" indent="-285750"/>
            <a:r>
              <a:rPr lang="en-GB" sz="1200" dirty="0">
                <a:solidFill>
                  <a:schemeClr val="tx1"/>
                </a:solidFill>
                <a:latin typeface="Verdana" panose="020B0604030504040204" pitchFamily="34" charset="0"/>
              </a:rPr>
              <a:t>		3.1- </a:t>
            </a:r>
            <a:r>
              <a:rPr lang="en-US" sz="1200" dirty="0">
                <a:solidFill>
                  <a:schemeClr val="tx1"/>
                </a:solidFill>
                <a:latin typeface="Verdana" panose="020B0604030504040204" pitchFamily="34" charset="0"/>
              </a:rPr>
              <a:t>Typing key </a:t>
            </a:r>
            <a:r>
              <a:rPr lang="km-KH" sz="1200" dirty="0">
                <a:solidFill>
                  <a:schemeClr val="tx1"/>
                </a:solidFill>
                <a:latin typeface="Verdana" panose="020B0604030504040204" pitchFamily="34" charset="0"/>
              </a:rPr>
              <a:t>រ  </a:t>
            </a:r>
            <a:r>
              <a:rPr lang="en-US" sz="1200" dirty="0">
                <a:solidFill>
                  <a:schemeClr val="tx1"/>
                </a:solidFill>
                <a:latin typeface="Verdana" panose="020B0604030504040204" pitchFamily="34" charset="0"/>
              </a:rPr>
              <a:t>and </a:t>
            </a:r>
            <a:r>
              <a:rPr lang="km-KH" sz="1200" dirty="0">
                <a:solidFill>
                  <a:schemeClr val="tx1"/>
                </a:solidFill>
                <a:latin typeface="Verdana" panose="020B0604030504040204" pitchFamily="34" charset="0"/>
              </a:rPr>
              <a:t>ុ</a:t>
            </a:r>
          </a:p>
          <a:p>
            <a:pPr marL="742950" lvl="1" indent="-285750"/>
            <a:r>
              <a:rPr lang="en-US" sz="1200" dirty="0">
                <a:solidFill>
                  <a:schemeClr val="tx1"/>
                </a:solidFill>
                <a:latin typeface="Verdana" panose="020B0604030504040204" pitchFamily="34" charset="0"/>
              </a:rPr>
              <a:t>		3.2- Typing key </a:t>
            </a:r>
            <a:r>
              <a:rPr lang="km-KH" sz="1200" dirty="0">
                <a:solidFill>
                  <a:schemeClr val="tx1"/>
                </a:solidFill>
                <a:latin typeface="Verdana" panose="020B0604030504040204" pitchFamily="34" charset="0"/>
              </a:rPr>
              <a:t>ស្រៈ​ពេញ​តួ ឬ និង ស្រៈ ូ </a:t>
            </a:r>
            <a:endParaRPr lang="en-US"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rPr>
              <a:t>		3.3- Practice with sentence with keys above. </a:t>
            </a:r>
            <a:endParaRPr lang="en-GB" sz="1200" dirty="0">
              <a:solidFill>
                <a:schemeClr val="tx1"/>
              </a:solidFill>
              <a:latin typeface="Verdana" panose="020B0604030504040204" pitchFamily="34"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p:txBody>
      </p:sp>
      <p:sp>
        <p:nvSpPr>
          <p:cNvPr id="7" name="Oval 6"/>
          <p:cNvSpPr/>
          <p:nvPr/>
        </p:nvSpPr>
        <p:spPr>
          <a:xfrm>
            <a:off x="6257109" y="3507377"/>
            <a:ext cx="1263831" cy="1058091"/>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n w="0"/>
                <a:solidFill>
                  <a:schemeClr val="bg1"/>
                </a:solidFill>
                <a:effectLst>
                  <a:outerShdw blurRad="38100" dist="19050" dir="2700000" algn="tl" rotWithShape="0">
                    <a:schemeClr val="dk1">
                      <a:alpha val="40000"/>
                    </a:schemeClr>
                  </a:outerShdw>
                </a:effectLst>
              </a:rPr>
              <a:t>35 Min</a:t>
            </a:r>
          </a:p>
        </p:txBody>
      </p:sp>
    </p:spTree>
    <p:extLst>
      <p:ext uri="{BB962C8B-B14F-4D97-AF65-F5344CB8AC3E}">
        <p14:creationId xmlns:p14="http://schemas.microsoft.com/office/powerpoint/2010/main" val="109379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2174" y="274638"/>
            <a:ext cx="3425765" cy="692445"/>
          </a:xfrm>
        </p:spPr>
        <p:txBody>
          <a:bodyPr/>
          <a:lstStyle/>
          <a:p>
            <a:r>
              <a:rPr lang="en-US" dirty="0"/>
              <a:t>HomeWork01</a:t>
            </a:r>
          </a:p>
        </p:txBody>
      </p:sp>
      <p:sp>
        <p:nvSpPr>
          <p:cNvPr id="4" name="TextBox 3"/>
          <p:cNvSpPr txBox="1"/>
          <p:nvPr/>
        </p:nvSpPr>
        <p:spPr>
          <a:xfrm>
            <a:off x="628650" y="967083"/>
            <a:ext cx="6004629" cy="789512"/>
          </a:xfrm>
          <a:prstGeom prst="rect">
            <a:avLst/>
          </a:prstGeom>
          <a:noFill/>
        </p:spPr>
        <p:txBody>
          <a:bodyPr wrap="square" rtlCol="0">
            <a:spAutoFit/>
          </a:bodyPr>
          <a:lstStyle/>
          <a:p>
            <a:pPr>
              <a:lnSpc>
                <a:spcPct val="150000"/>
              </a:lnSpc>
            </a:pPr>
            <a:r>
              <a:rPr lang="en-US" sz="1050" dirty="0"/>
              <a:t>1). Retyping again from lesson 1-3 </a:t>
            </a:r>
          </a:p>
          <a:p>
            <a:pPr>
              <a:lnSpc>
                <a:spcPct val="150000"/>
              </a:lnSpc>
            </a:pPr>
            <a:r>
              <a:rPr lang="en-US" sz="1050" dirty="0"/>
              <a:t>2). Typing with homework01 by browsing file that teacher provide. </a:t>
            </a:r>
          </a:p>
          <a:p>
            <a:pPr>
              <a:lnSpc>
                <a:spcPct val="150000"/>
              </a:lnSpc>
            </a:pPr>
            <a:r>
              <a:rPr lang="en-US" sz="1050" dirty="0"/>
              <a:t>3). After finish each step student need to print screen by snipping Tool and submit to teacher. </a:t>
            </a:r>
          </a:p>
        </p:txBody>
      </p:sp>
      <p:sp>
        <p:nvSpPr>
          <p:cNvPr id="3" name="Rectangle 2"/>
          <p:cNvSpPr/>
          <p:nvPr/>
        </p:nvSpPr>
        <p:spPr>
          <a:xfrm>
            <a:off x="628650" y="2121627"/>
            <a:ext cx="5310051" cy="900246"/>
          </a:xfrm>
          <a:prstGeom prst="rect">
            <a:avLst/>
          </a:prstGeom>
        </p:spPr>
        <p:txBody>
          <a:bodyPr wrap="square">
            <a:spAutoFit/>
          </a:bodyPr>
          <a:lstStyle/>
          <a:p>
            <a:r>
              <a:rPr lang="en-US" sz="1050" dirty="0">
                <a:solidFill>
                  <a:srgbClr val="C00000"/>
                </a:solidFill>
              </a:rPr>
              <a:t>Speed 20 wpm = 90 </a:t>
            </a:r>
          </a:p>
          <a:p>
            <a:endParaRPr lang="en-US" sz="1050" dirty="0">
              <a:solidFill>
                <a:srgbClr val="C00000"/>
              </a:solidFill>
            </a:endParaRPr>
          </a:p>
          <a:p>
            <a:r>
              <a:rPr lang="en-US" sz="1050" dirty="0">
                <a:solidFill>
                  <a:srgbClr val="C00000"/>
                </a:solidFill>
              </a:rPr>
              <a:t>Mistake = 10 </a:t>
            </a:r>
          </a:p>
          <a:p>
            <a:endParaRPr lang="en-US" sz="1050" dirty="0">
              <a:solidFill>
                <a:srgbClr val="C00000"/>
              </a:solidFill>
            </a:endParaRPr>
          </a:p>
          <a:p>
            <a:r>
              <a:rPr lang="en-US" sz="1050" dirty="0">
                <a:solidFill>
                  <a:srgbClr val="C00000"/>
                </a:solidFill>
              </a:rPr>
              <a:t>Formula= </a:t>
            </a:r>
            <a:r>
              <a:rPr lang="en-US" sz="1050" dirty="0"/>
              <a:t>=(speed*90/20)+(correct word*10/100)</a:t>
            </a:r>
            <a:endParaRPr lang="en-US" sz="1050" dirty="0">
              <a:solidFill>
                <a:srgbClr val="C00000"/>
              </a:solidFill>
            </a:endParaRPr>
          </a:p>
        </p:txBody>
      </p:sp>
    </p:spTree>
    <p:extLst>
      <p:ext uri="{BB962C8B-B14F-4D97-AF65-F5344CB8AC3E}">
        <p14:creationId xmlns:p14="http://schemas.microsoft.com/office/powerpoint/2010/main" val="31411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61" y="84100"/>
            <a:ext cx="6544490" cy="4902209"/>
          </a:xfrm>
          <a:prstGeom prst="rect">
            <a:avLst/>
          </a:prstGeom>
        </p:spPr>
      </p:pic>
    </p:spTree>
    <p:extLst>
      <p:ext uri="{BB962C8B-B14F-4D97-AF65-F5344CB8AC3E}">
        <p14:creationId xmlns:p14="http://schemas.microsoft.com/office/powerpoint/2010/main" val="373435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001" y="231506"/>
            <a:ext cx="3296369" cy="692445"/>
          </a:xfrm>
        </p:spPr>
        <p:txBody>
          <a:bodyPr/>
          <a:lstStyle/>
          <a:p>
            <a:r>
              <a:rPr lang="en-US" dirty="0"/>
              <a:t>Practice 04</a:t>
            </a:r>
          </a:p>
        </p:txBody>
      </p:sp>
      <p:sp>
        <p:nvSpPr>
          <p:cNvPr id="4" name="Content Placeholder 2"/>
          <p:cNvSpPr>
            <a:spLocks noGrp="1"/>
          </p:cNvSpPr>
          <p:nvPr>
            <p:ph type="body" idx="4294967295"/>
          </p:nvPr>
        </p:nvSpPr>
        <p:spPr>
          <a:xfrm>
            <a:off x="628650" y="1066774"/>
            <a:ext cx="7581072" cy="218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1). Turn on your computer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2). Login into Khmer Unicode Typing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3). Start to typing on “lesson Four” </a:t>
            </a:r>
          </a:p>
          <a:p>
            <a:pPr marL="742950" lvl="1" indent="-285750"/>
            <a:r>
              <a:rPr lang="en-GB" dirty="0">
                <a:solidFill>
                  <a:schemeClr val="tx1"/>
                </a:solidFill>
                <a:latin typeface="Verdana" panose="020B0604030504040204" pitchFamily="34" charset="0"/>
              </a:rPr>
              <a:t>	</a:t>
            </a:r>
            <a:r>
              <a:rPr lang="en-GB" sz="1200" dirty="0">
                <a:solidFill>
                  <a:schemeClr val="tx1"/>
                </a:solidFill>
                <a:latin typeface="Verdana" panose="020B0604030504040204" pitchFamily="34" charset="0"/>
                <a:ea typeface="Verdana" panose="020B0604030504040204" pitchFamily="34" charset="0"/>
                <a:cs typeface="DaunPenh" pitchFamily="2" charset="0"/>
              </a:rPr>
              <a:t>	4.1- </a:t>
            </a:r>
            <a:r>
              <a:rPr lang="en-US" sz="1200" dirty="0">
                <a:solidFill>
                  <a:schemeClr val="tx1"/>
                </a:solidFill>
                <a:latin typeface="Verdana" panose="020B0604030504040204" pitchFamily="34" charset="0"/>
                <a:ea typeface="Verdana" panose="020B0604030504040204" pitchFamily="34" charset="0"/>
                <a:cs typeface="DaunPenh" pitchFamily="2" charset="0"/>
              </a:rPr>
              <a:t>Typing key </a:t>
            </a:r>
            <a:r>
              <a:rPr lang="km-KH" sz="1200" dirty="0">
                <a:solidFill>
                  <a:schemeClr val="tx1"/>
                </a:solidFill>
                <a:latin typeface="Verdana" panose="020B0604030504040204" pitchFamily="34" charset="0"/>
              </a:rPr>
              <a:t>អក្សរ ង និង ហ </a:t>
            </a:r>
            <a:endParaRPr lang="en-US"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ea typeface="Verdana" panose="020B0604030504040204" pitchFamily="34" charset="0"/>
                <a:cs typeface="DaunPenh" pitchFamily="2" charset="0"/>
              </a:rPr>
              <a:t>		4.2- Typing key </a:t>
            </a:r>
            <a:r>
              <a:rPr lang="km-KH" sz="1200" dirty="0">
                <a:solidFill>
                  <a:schemeClr val="tx1"/>
                </a:solidFill>
                <a:latin typeface="Verdana" panose="020B0604030504040204" pitchFamily="34" charset="0"/>
              </a:rPr>
              <a:t>អក្សរ អ និង ស្រៈ ះ </a:t>
            </a:r>
            <a:endParaRPr lang="en-US"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ea typeface="Verdana" panose="020B0604030504040204" pitchFamily="34" charset="0"/>
                <a:cs typeface="DaunPenh" pitchFamily="2" charset="0"/>
              </a:rPr>
              <a:t>		4.3- Practice with sentence with keys above. </a:t>
            </a: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p:txBody>
      </p:sp>
      <p:sp>
        <p:nvSpPr>
          <p:cNvPr id="7" name="Oval 6"/>
          <p:cNvSpPr/>
          <p:nvPr/>
        </p:nvSpPr>
        <p:spPr>
          <a:xfrm>
            <a:off x="6257109" y="3507377"/>
            <a:ext cx="1263831" cy="1058091"/>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n w="0"/>
                <a:solidFill>
                  <a:schemeClr val="bg1"/>
                </a:solidFill>
                <a:effectLst>
                  <a:outerShdw blurRad="38100" dist="19050" dir="2700000" algn="tl" rotWithShape="0">
                    <a:schemeClr val="dk1">
                      <a:alpha val="40000"/>
                    </a:schemeClr>
                  </a:outerShdw>
                </a:effectLst>
              </a:rPr>
              <a:t>35 Min</a:t>
            </a:r>
          </a:p>
        </p:txBody>
      </p:sp>
    </p:spTree>
    <p:extLst>
      <p:ext uri="{BB962C8B-B14F-4D97-AF65-F5344CB8AC3E}">
        <p14:creationId xmlns:p14="http://schemas.microsoft.com/office/powerpoint/2010/main" val="2493728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6243" y="153868"/>
            <a:ext cx="4616712" cy="692445"/>
          </a:xfrm>
        </p:spPr>
        <p:txBody>
          <a:bodyPr/>
          <a:lstStyle/>
          <a:p>
            <a:r>
              <a:rPr lang="en-US" dirty="0"/>
              <a:t>Practice 05</a:t>
            </a:r>
          </a:p>
        </p:txBody>
      </p:sp>
      <p:sp>
        <p:nvSpPr>
          <p:cNvPr id="4" name="Content Placeholder 2"/>
          <p:cNvSpPr>
            <a:spLocks noGrp="1"/>
          </p:cNvSpPr>
          <p:nvPr>
            <p:ph type="body" idx="4294967295"/>
          </p:nvPr>
        </p:nvSpPr>
        <p:spPr>
          <a:xfrm>
            <a:off x="522246" y="995057"/>
            <a:ext cx="7581072" cy="209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1). Turn on your computer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2). Login into Khmer Unicode Typing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3). Start to typing on “lesson Five” </a:t>
            </a:r>
          </a:p>
          <a:p>
            <a:pPr marL="742950" lvl="1" indent="-285750"/>
            <a:r>
              <a:rPr lang="en-GB" sz="1200" dirty="0">
                <a:solidFill>
                  <a:schemeClr val="tx1"/>
                </a:solidFill>
                <a:latin typeface="Verdana" panose="020B0604030504040204" pitchFamily="34" charset="0"/>
                <a:ea typeface="Verdana" panose="020B0604030504040204" pitchFamily="34" charset="0"/>
                <a:cs typeface="DaunPenh" pitchFamily="2" charset="0"/>
              </a:rPr>
              <a:t>		5.1- </a:t>
            </a:r>
            <a:r>
              <a:rPr lang="en-US" sz="1200" dirty="0">
                <a:solidFill>
                  <a:schemeClr val="tx1"/>
                </a:solidFill>
                <a:latin typeface="Verdana" panose="020B0604030504040204" pitchFamily="34" charset="0"/>
                <a:ea typeface="Verdana" panose="020B0604030504040204" pitchFamily="34" charset="0"/>
                <a:cs typeface="DaunPenh" pitchFamily="2" charset="0"/>
              </a:rPr>
              <a:t>Typing key </a:t>
            </a:r>
            <a:r>
              <a:rPr lang="km-KH" sz="1200" dirty="0">
                <a:solidFill>
                  <a:schemeClr val="tx1"/>
                </a:solidFill>
                <a:latin typeface="Verdana" panose="020B0604030504040204" pitchFamily="34" charset="0"/>
              </a:rPr>
              <a:t>ដើម្បី​វាយ​ជើង​អក្សរ​មួយ អ្នក​ត្រូវ​តែ​វាយ​សញ្ញា ដាក់​ជើង ជាមុន បន្ទាប់​មក​វាយ​អក្សរ​ដែល​អ្នក ត្រូវការ​ឲ្យ​វា​ក្លាយ​ជា ជើង</a:t>
            </a:r>
            <a:endParaRPr lang="en-US"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ea typeface="Verdana" panose="020B0604030504040204" pitchFamily="34" charset="0"/>
                <a:cs typeface="DaunPenh" pitchFamily="2" charset="0"/>
              </a:rPr>
              <a:t>		5.2- Practice with sentence with keys above. </a:t>
            </a: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p:txBody>
      </p:sp>
      <p:sp>
        <p:nvSpPr>
          <p:cNvPr id="7" name="Oval 6"/>
          <p:cNvSpPr/>
          <p:nvPr/>
        </p:nvSpPr>
        <p:spPr>
          <a:xfrm>
            <a:off x="6257109" y="3507377"/>
            <a:ext cx="1263831" cy="1058091"/>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n w="0"/>
                <a:solidFill>
                  <a:schemeClr val="bg1"/>
                </a:solidFill>
                <a:effectLst>
                  <a:outerShdw blurRad="38100" dist="19050" dir="2700000" algn="tl" rotWithShape="0">
                    <a:schemeClr val="dk1">
                      <a:alpha val="40000"/>
                    </a:schemeClr>
                  </a:outerShdw>
                </a:effectLst>
              </a:rPr>
              <a:t>30 Min</a:t>
            </a:r>
          </a:p>
        </p:txBody>
      </p:sp>
    </p:spTree>
    <p:extLst>
      <p:ext uri="{BB962C8B-B14F-4D97-AF65-F5344CB8AC3E}">
        <p14:creationId xmlns:p14="http://schemas.microsoft.com/office/powerpoint/2010/main" val="3179477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0272" y="291890"/>
            <a:ext cx="3063456" cy="692445"/>
          </a:xfrm>
        </p:spPr>
        <p:txBody>
          <a:bodyPr/>
          <a:lstStyle/>
          <a:p>
            <a:r>
              <a:rPr lang="en-US" dirty="0"/>
              <a:t>Practice 06</a:t>
            </a:r>
          </a:p>
        </p:txBody>
      </p:sp>
      <p:sp>
        <p:nvSpPr>
          <p:cNvPr id="4" name="Content Placeholder 2"/>
          <p:cNvSpPr>
            <a:spLocks noGrp="1"/>
          </p:cNvSpPr>
          <p:nvPr>
            <p:ph type="body" idx="4294967295"/>
          </p:nvPr>
        </p:nvSpPr>
        <p:spPr>
          <a:xfrm>
            <a:off x="628650" y="1075401"/>
            <a:ext cx="7581072" cy="218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1). Turn on your computer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2). Login into Khmer Unicode Typing </a:t>
            </a:r>
          </a:p>
          <a:p>
            <a:pPr marL="685800">
              <a:lnSpc>
                <a:spcPct val="115000"/>
              </a:lnSpc>
              <a:spcAft>
                <a:spcPts val="750"/>
              </a:spcAft>
            </a:pPr>
            <a:r>
              <a:rPr lang="en-GB" sz="1200" dirty="0">
                <a:solidFill>
                  <a:schemeClr val="tx1"/>
                </a:solidFill>
                <a:latin typeface="Verdana" panose="020B0604030504040204" pitchFamily="34" charset="0"/>
                <a:ea typeface="Verdana" panose="020B0604030504040204" pitchFamily="34" charset="0"/>
                <a:cs typeface="DaunPenh" pitchFamily="2" charset="0"/>
              </a:rPr>
              <a:t>3). Start to typing on “lesson Six” </a:t>
            </a:r>
          </a:p>
          <a:p>
            <a:pPr marL="742950" lvl="1" indent="-285750"/>
            <a:r>
              <a:rPr lang="en-GB" dirty="0">
                <a:solidFill>
                  <a:schemeClr val="tx1"/>
                </a:solidFill>
                <a:latin typeface="Verdana" panose="020B0604030504040204" pitchFamily="34" charset="0"/>
              </a:rPr>
              <a:t>	</a:t>
            </a:r>
            <a:r>
              <a:rPr lang="en-GB" sz="1200" dirty="0">
                <a:solidFill>
                  <a:schemeClr val="tx1"/>
                </a:solidFill>
                <a:latin typeface="Verdana" panose="020B0604030504040204" pitchFamily="34" charset="0"/>
              </a:rPr>
              <a:t>	6.1- </a:t>
            </a:r>
            <a:r>
              <a:rPr lang="en-US" sz="1200" dirty="0">
                <a:solidFill>
                  <a:schemeClr val="tx1"/>
                </a:solidFill>
                <a:latin typeface="Verdana" panose="020B0604030504040204" pitchFamily="34" charset="0"/>
              </a:rPr>
              <a:t>Typing key </a:t>
            </a:r>
            <a:r>
              <a:rPr lang="km-KH" sz="1200" dirty="0">
                <a:solidFill>
                  <a:schemeClr val="tx1"/>
                </a:solidFill>
                <a:latin typeface="Verdana" panose="020B0604030504040204" pitchFamily="34" charset="0"/>
              </a:rPr>
              <a:t>​អក្សរ ច និង ស្រៈ ុំ</a:t>
            </a:r>
            <a:endParaRPr lang="en-US"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rPr>
              <a:t>		6.2- Typing key </a:t>
            </a:r>
            <a:r>
              <a:rPr lang="km-KH" sz="1200" dirty="0">
                <a:solidFill>
                  <a:schemeClr val="tx1"/>
                </a:solidFill>
                <a:latin typeface="Verdana" panose="020B0604030504040204" pitchFamily="34" charset="0"/>
              </a:rPr>
              <a:t>អក្សរ ជ និង ស្រៈ ុះ</a:t>
            </a:r>
            <a:endParaRPr lang="en-US" sz="1200" dirty="0">
              <a:solidFill>
                <a:schemeClr val="tx1"/>
              </a:solidFill>
              <a:latin typeface="Verdana" panose="020B0604030504040204" pitchFamily="34" charset="0"/>
            </a:endParaRPr>
          </a:p>
          <a:p>
            <a:pPr marL="742950" lvl="1" indent="-285750"/>
            <a:r>
              <a:rPr lang="en-US" sz="1200" dirty="0">
                <a:solidFill>
                  <a:schemeClr val="tx1"/>
                </a:solidFill>
                <a:latin typeface="Verdana" panose="020B0604030504040204" pitchFamily="34" charset="0"/>
              </a:rPr>
              <a:t>		6.3- Practice with sentence with keys above. </a:t>
            </a:r>
            <a:endParaRPr lang="en-GB" sz="1200" dirty="0">
              <a:solidFill>
                <a:schemeClr val="tx1"/>
              </a:solidFill>
              <a:latin typeface="Verdana" panose="020B0604030504040204" pitchFamily="34"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a:p>
            <a:pPr marL="685800">
              <a:lnSpc>
                <a:spcPct val="115000"/>
              </a:lnSpc>
              <a:spcAft>
                <a:spcPts val="750"/>
              </a:spcAft>
            </a:pPr>
            <a:endParaRPr lang="en-GB" sz="1200" dirty="0">
              <a:solidFill>
                <a:schemeClr val="tx1"/>
              </a:solidFill>
              <a:latin typeface="Verdana" panose="020B0604030504040204" pitchFamily="34" charset="0"/>
              <a:ea typeface="Verdana" panose="020B0604030504040204" pitchFamily="34" charset="0"/>
              <a:cs typeface="DaunPenh" pitchFamily="2" charset="0"/>
            </a:endParaRPr>
          </a:p>
        </p:txBody>
      </p:sp>
      <p:sp>
        <p:nvSpPr>
          <p:cNvPr id="7" name="Oval 6"/>
          <p:cNvSpPr/>
          <p:nvPr/>
        </p:nvSpPr>
        <p:spPr>
          <a:xfrm>
            <a:off x="6257109" y="3507377"/>
            <a:ext cx="1263831" cy="1058091"/>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ln w="0"/>
                <a:solidFill>
                  <a:schemeClr val="bg1"/>
                </a:solidFill>
                <a:effectLst>
                  <a:outerShdw blurRad="38100" dist="19050" dir="2700000" algn="tl" rotWithShape="0">
                    <a:schemeClr val="dk1">
                      <a:alpha val="40000"/>
                    </a:schemeClr>
                  </a:outerShdw>
                </a:effectLst>
              </a:rPr>
              <a:t>35 Min</a:t>
            </a:r>
          </a:p>
        </p:txBody>
      </p:sp>
    </p:spTree>
    <p:extLst>
      <p:ext uri="{BB962C8B-B14F-4D97-AF65-F5344CB8AC3E}">
        <p14:creationId xmlns:p14="http://schemas.microsoft.com/office/powerpoint/2010/main" val="49250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HomeWork02</a:t>
            </a:r>
          </a:p>
        </p:txBody>
      </p:sp>
      <p:sp>
        <p:nvSpPr>
          <p:cNvPr id="4" name="TextBox 3"/>
          <p:cNvSpPr txBox="1"/>
          <p:nvPr/>
        </p:nvSpPr>
        <p:spPr>
          <a:xfrm>
            <a:off x="628650" y="1063516"/>
            <a:ext cx="6004629" cy="1754326"/>
          </a:xfrm>
          <a:prstGeom prst="rect">
            <a:avLst/>
          </a:prstGeom>
          <a:noFill/>
        </p:spPr>
        <p:txBody>
          <a:bodyPr wrap="square" rtlCol="0">
            <a:spAutoFit/>
          </a:bodyPr>
          <a:lstStyle/>
          <a:p>
            <a:pPr>
              <a:lnSpc>
                <a:spcPct val="150000"/>
              </a:lnSpc>
            </a:pPr>
            <a:r>
              <a:rPr lang="en-US" sz="1200" dirty="0">
                <a:latin typeface="Verdana" panose="020B0604030504040204" pitchFamily="34" charset="0"/>
                <a:ea typeface="Verdana" panose="020B0604030504040204" pitchFamily="34" charset="0"/>
              </a:rPr>
              <a:t>1). Retyping again from lesson 4-6</a:t>
            </a:r>
          </a:p>
          <a:p>
            <a:pPr>
              <a:lnSpc>
                <a:spcPct val="150000"/>
              </a:lnSpc>
            </a:pPr>
            <a:r>
              <a:rPr lang="en-US" sz="1200" dirty="0">
                <a:latin typeface="Verdana" panose="020B0604030504040204" pitchFamily="34" charset="0"/>
                <a:ea typeface="Verdana" panose="020B0604030504040204" pitchFamily="34" charset="0"/>
              </a:rPr>
              <a:t>2). Typing with homework02 by browsing file that teacher provide. </a:t>
            </a:r>
          </a:p>
          <a:p>
            <a:pPr>
              <a:lnSpc>
                <a:spcPct val="150000"/>
              </a:lnSpc>
            </a:pPr>
            <a:r>
              <a:rPr lang="en-US" sz="1200" dirty="0">
                <a:latin typeface="Verdana" panose="020B0604030504040204" pitchFamily="34" charset="0"/>
                <a:ea typeface="Verdana" panose="020B0604030504040204" pitchFamily="34" charset="0"/>
              </a:rPr>
              <a:t>3). After finish each step student need to print screen by snipping Tool and submit to teacher. </a:t>
            </a:r>
          </a:p>
          <a:p>
            <a:endParaRPr lang="en-US" sz="1200" dirty="0">
              <a:latin typeface="Verdana" panose="020B0604030504040204" pitchFamily="34" charset="0"/>
              <a:ea typeface="Verdana" panose="020B0604030504040204" pitchFamily="34" charset="0"/>
            </a:endParaRPr>
          </a:p>
          <a:p>
            <a:endParaRPr lang="en-US" sz="1200" dirty="0">
              <a:latin typeface="Verdana" panose="020B0604030504040204" pitchFamily="34" charset="0"/>
              <a:ea typeface="Verdana" panose="020B0604030504040204" pitchFamily="34" charset="0"/>
            </a:endParaRPr>
          </a:p>
          <a:p>
            <a:r>
              <a:rPr lang="en-US" sz="1200" dirty="0">
                <a:solidFill>
                  <a:srgbClr val="FF0000"/>
                </a:solidFill>
                <a:latin typeface="Verdana" panose="020B0604030504040204" pitchFamily="34" charset="0"/>
                <a:ea typeface="Verdana" panose="020B0604030504040204" pitchFamily="34" charset="0"/>
              </a:rPr>
              <a:t>Example next slide*</a:t>
            </a:r>
          </a:p>
        </p:txBody>
      </p:sp>
    </p:spTree>
    <p:extLst>
      <p:ext uri="{BB962C8B-B14F-4D97-AF65-F5344CB8AC3E}">
        <p14:creationId xmlns:p14="http://schemas.microsoft.com/office/powerpoint/2010/main" val="3047662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4008" y="189773"/>
            <a:ext cx="3235984" cy="692445"/>
          </a:xfrm>
        </p:spPr>
        <p:txBody>
          <a:bodyPr/>
          <a:lstStyle/>
          <a:p>
            <a:r>
              <a:rPr lang="en-US" dirty="0"/>
              <a:t>Introduction</a:t>
            </a:r>
          </a:p>
        </p:txBody>
      </p:sp>
      <p:sp>
        <p:nvSpPr>
          <p:cNvPr id="3" name="Content Placeholder 2"/>
          <p:cNvSpPr>
            <a:spLocks noGrp="1"/>
          </p:cNvSpPr>
          <p:nvPr>
            <p:ph type="body" idx="4294967295"/>
          </p:nvPr>
        </p:nvSpPr>
        <p:spPr>
          <a:xfrm>
            <a:off x="338317" y="769960"/>
            <a:ext cx="8177033" cy="692444"/>
          </a:xfrm>
          <a:prstGeom prst="rect">
            <a:avLst/>
          </a:prstGeom>
        </p:spPr>
        <p:txBody>
          <a:bodyPr>
            <a:noAutofit/>
          </a:bodyPr>
          <a:lstStyle/>
          <a:p>
            <a:pPr algn="just"/>
            <a:r>
              <a:rPr lang="en-US" sz="1200" dirty="0">
                <a:latin typeface="Verdana" panose="020B0604030504040204" pitchFamily="34" charset="0"/>
                <a:ea typeface="Verdana" panose="020B0604030504040204" pitchFamily="34" charset="0"/>
              </a:rPr>
              <a:t>Last lesson you already study about English Typing. This lesson you will learn about Typing Khmer language. But First you need to know where is located of Khmer letter on the keyboard.  </a:t>
            </a: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l="15408" t="53043" r="28714" b="10892"/>
          <a:stretch>
            <a:fillRect/>
          </a:stretch>
        </p:blipFill>
        <p:spPr bwMode="auto">
          <a:xfrm>
            <a:off x="628650" y="1242292"/>
            <a:ext cx="8318996" cy="301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9187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466" y="51759"/>
            <a:ext cx="5288453" cy="5331124"/>
          </a:xfrm>
          <a:prstGeom prst="rect">
            <a:avLst/>
          </a:prstGeom>
        </p:spPr>
      </p:pic>
    </p:spTree>
    <p:extLst>
      <p:ext uri="{BB962C8B-B14F-4D97-AF65-F5344CB8AC3E}">
        <p14:creationId xmlns:p14="http://schemas.microsoft.com/office/powerpoint/2010/main" val="101655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325" y="78042"/>
            <a:ext cx="7886700" cy="692445"/>
          </a:xfrm>
        </p:spPr>
        <p:txBody>
          <a:bodyPr/>
          <a:lstStyle/>
          <a:p>
            <a:r>
              <a:rPr lang="en-GB" dirty="0"/>
              <a:t>Change from English to Khmer</a:t>
            </a:r>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l="72552" t="51608"/>
          <a:stretch>
            <a:fillRect/>
          </a:stretch>
        </p:blipFill>
        <p:spPr bwMode="auto">
          <a:xfrm>
            <a:off x="1453456" y="1446207"/>
            <a:ext cx="2163365" cy="214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a:grpSpLocks/>
          </p:cNvGrpSpPr>
          <p:nvPr/>
        </p:nvGrpSpPr>
        <p:grpSpPr bwMode="auto">
          <a:xfrm>
            <a:off x="2693797" y="3490093"/>
            <a:ext cx="1079897" cy="512481"/>
            <a:chOff x="1292922" y="4752000"/>
            <a:chExt cx="1440000" cy="682397"/>
          </a:xfrm>
        </p:grpSpPr>
        <p:sp>
          <p:nvSpPr>
            <p:cNvPr id="8" name="TextBox 7"/>
            <p:cNvSpPr txBox="1"/>
            <p:nvPr/>
          </p:nvSpPr>
          <p:spPr>
            <a:xfrm>
              <a:off x="1292922" y="4999731"/>
              <a:ext cx="1440000" cy="434666"/>
            </a:xfrm>
            <a:prstGeom prst="rect">
              <a:avLst/>
            </a:prstGeom>
            <a:noFill/>
            <a:ln>
              <a:noFill/>
            </a:ln>
          </p:spPr>
          <p:txBody>
            <a:bodyPr lIns="67500" tIns="33750" rIns="67500" bIns="33750" compatLnSpc="0">
              <a:spAutoFit/>
            </a:bodyPr>
            <a:lstStyle/>
            <a:p>
              <a:pPr>
                <a:defRPr/>
              </a:pPr>
              <a:r>
                <a:rPr lang="km-KH" sz="1650" dirty="0">
                  <a:solidFill>
                    <a:srgbClr val="FF0000"/>
                  </a:solidFill>
                  <a:latin typeface="Arial" pitchFamily="18"/>
                  <a:ea typeface="MS Gothic" pitchFamily="2"/>
                  <a:cs typeface="Khmer OS System" pitchFamily="2"/>
                </a:rPr>
                <a:t>ចុច​ទីនេះ</a:t>
              </a:r>
            </a:p>
          </p:txBody>
        </p:sp>
        <p:sp>
          <p:nvSpPr>
            <p:cNvPr id="9" name="Straight Connector 8"/>
            <p:cNvSpPr/>
            <p:nvPr/>
          </p:nvSpPr>
          <p:spPr>
            <a:xfrm flipV="1">
              <a:off x="1764357" y="4752000"/>
              <a:ext cx="0" cy="359882"/>
            </a:xfrm>
            <a:prstGeom prst="line">
              <a:avLst/>
            </a:prstGeom>
            <a:noFill/>
            <a:ln w="0">
              <a:solidFill>
                <a:srgbClr val="FF0000"/>
              </a:solidFill>
              <a:prstDash val="solid"/>
              <a:tailEnd type="arrow"/>
            </a:ln>
          </p:spPr>
          <p:txBody>
            <a:bodyPr lIns="67500" tIns="33750" rIns="67500" bIns="33750" anchor="ctr" anchorCtr="1" compatLnSpc="0"/>
            <a:lstStyle/>
            <a:p>
              <a:pPr>
                <a:defRPr/>
              </a:pPr>
              <a:endParaRPr lang="en-US" sz="1050">
                <a:latin typeface="Arial" pitchFamily="18"/>
                <a:ea typeface="MS Gothic" pitchFamily="2"/>
                <a:cs typeface="Khmer OS System" pitchFamily="2"/>
              </a:endParaRPr>
            </a:p>
          </p:txBody>
        </p:sp>
      </p:grpSp>
      <p:grpSp>
        <p:nvGrpSpPr>
          <p:cNvPr id="10" name="Group 9"/>
          <p:cNvGrpSpPr>
            <a:grpSpLocks/>
          </p:cNvGrpSpPr>
          <p:nvPr/>
        </p:nvGrpSpPr>
        <p:grpSpPr bwMode="auto">
          <a:xfrm>
            <a:off x="3447165" y="2140522"/>
            <a:ext cx="1779712" cy="326435"/>
            <a:chOff x="3108534" y="3389052"/>
            <a:chExt cx="2373652" cy="434920"/>
          </a:xfrm>
        </p:grpSpPr>
        <p:sp>
          <p:nvSpPr>
            <p:cNvPr id="11" name="TextBox 10"/>
            <p:cNvSpPr txBox="1"/>
            <p:nvPr/>
          </p:nvSpPr>
          <p:spPr>
            <a:xfrm>
              <a:off x="4438890" y="3389052"/>
              <a:ext cx="1043296" cy="434920"/>
            </a:xfrm>
            <a:prstGeom prst="rect">
              <a:avLst/>
            </a:prstGeom>
            <a:noFill/>
            <a:ln>
              <a:noFill/>
            </a:ln>
          </p:spPr>
          <p:txBody>
            <a:bodyPr lIns="67500" tIns="33750" rIns="67500" bIns="33750" compatLnSpc="0">
              <a:spAutoFit/>
            </a:bodyPr>
            <a:lstStyle/>
            <a:p>
              <a:pPr>
                <a:defRPr/>
              </a:pPr>
              <a:r>
                <a:rPr lang="km-KH" sz="1650" dirty="0">
                  <a:solidFill>
                    <a:srgbClr val="FF0000"/>
                  </a:solidFill>
                  <a:latin typeface="Arial" pitchFamily="18"/>
                  <a:ea typeface="MS Gothic" pitchFamily="2"/>
                  <a:cs typeface="Khmer OS System" pitchFamily="2"/>
                </a:rPr>
                <a:t>ជ្រើស</a:t>
              </a:r>
            </a:p>
          </p:txBody>
        </p:sp>
        <p:sp>
          <p:nvSpPr>
            <p:cNvPr id="12" name="Straight Connector 11"/>
            <p:cNvSpPr/>
            <p:nvPr/>
          </p:nvSpPr>
          <p:spPr>
            <a:xfrm flipH="1">
              <a:off x="3108534" y="3685693"/>
              <a:ext cx="1291156" cy="0"/>
            </a:xfrm>
            <a:prstGeom prst="line">
              <a:avLst/>
            </a:prstGeom>
            <a:noFill/>
            <a:ln w="0">
              <a:solidFill>
                <a:srgbClr val="FF0000"/>
              </a:solidFill>
              <a:prstDash val="solid"/>
              <a:tailEnd type="arrow"/>
            </a:ln>
          </p:spPr>
          <p:txBody>
            <a:bodyPr lIns="67500" tIns="33750" rIns="67500" bIns="33750" anchor="ctr" anchorCtr="1" compatLnSpc="0"/>
            <a:lstStyle/>
            <a:p>
              <a:pPr>
                <a:defRPr/>
              </a:pPr>
              <a:endParaRPr lang="en-US" sz="1050">
                <a:latin typeface="Arial" pitchFamily="18"/>
                <a:ea typeface="MS Gothic" pitchFamily="2"/>
                <a:cs typeface="Khmer OS System" pitchFamily="2"/>
              </a:endParaRPr>
            </a:p>
          </p:txBody>
        </p:sp>
      </p:grpSp>
      <p:sp>
        <p:nvSpPr>
          <p:cNvPr id="13" name="TextBox 12"/>
          <p:cNvSpPr txBox="1"/>
          <p:nvPr/>
        </p:nvSpPr>
        <p:spPr>
          <a:xfrm>
            <a:off x="628650" y="812742"/>
            <a:ext cx="5940029" cy="349968"/>
          </a:xfrm>
          <a:prstGeom prst="rect">
            <a:avLst/>
          </a:prstGeom>
          <a:noFill/>
          <a:ln>
            <a:noFill/>
          </a:ln>
        </p:spPr>
        <p:txBody>
          <a:bodyPr lIns="67500" tIns="33750" rIns="67500" bIns="33750" compatLnSpc="0">
            <a:spAutoFit/>
          </a:bodyPr>
          <a:lstStyle/>
          <a:p>
            <a:pPr lvl="1">
              <a:defRPr/>
            </a:pPr>
            <a:r>
              <a:rPr lang="km-KH" sz="1800" dirty="0">
                <a:latin typeface="Arial" pitchFamily="18"/>
                <a:ea typeface="MS Gothic" pitchFamily="2"/>
                <a:cs typeface="Khmer OS System" pitchFamily="2"/>
              </a:rPr>
              <a:t>ដើម្បី​វាយ​អក្សរខ្មែរ ត្រូវ​ប្ដូរ​ក្ដារចុច​ជា​ក្ដារចុច​ខ្មែរ​ជាមុន​សិន ។</a:t>
            </a:r>
          </a:p>
        </p:txBody>
      </p:sp>
      <p:sp>
        <p:nvSpPr>
          <p:cNvPr id="14" name="TextBox 13"/>
          <p:cNvSpPr txBox="1"/>
          <p:nvPr/>
        </p:nvSpPr>
        <p:spPr>
          <a:xfrm>
            <a:off x="6435904" y="4044795"/>
            <a:ext cx="1214438" cy="326435"/>
          </a:xfrm>
          <a:prstGeom prst="rect">
            <a:avLst/>
          </a:prstGeom>
          <a:noFill/>
          <a:ln>
            <a:noFill/>
          </a:ln>
        </p:spPr>
        <p:txBody>
          <a:bodyPr lIns="67500" tIns="33750" rIns="67500" bIns="33750" compatLnSpc="0">
            <a:spAutoFit/>
          </a:bodyPr>
          <a:lstStyle/>
          <a:p>
            <a:pPr>
              <a:defRPr/>
            </a:pPr>
            <a:r>
              <a:rPr lang="km-KH" sz="1650" dirty="0">
                <a:solidFill>
                  <a:srgbClr val="FF0000"/>
                </a:solidFill>
                <a:latin typeface="Arial" pitchFamily="18"/>
                <a:ea typeface="MS Gothic" pitchFamily="2"/>
                <a:cs typeface="Khmer OS System" pitchFamily="2"/>
              </a:rPr>
              <a:t>ក្ដារចុច​ខ្មែរ</a:t>
            </a:r>
          </a:p>
        </p:txBody>
      </p:sp>
      <p:sp>
        <p:nvSpPr>
          <p:cNvPr id="15" name="Picture 14"/>
          <p:cNvSpPr>
            <a:spLocks noChangeAspect="1"/>
          </p:cNvSpPr>
          <p:nvPr/>
        </p:nvSpPr>
        <p:spPr bwMode="auto">
          <a:xfrm>
            <a:off x="1143000" y="5044791"/>
            <a:ext cx="215503"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050"/>
          </a:p>
        </p:txBody>
      </p:sp>
      <p:sp>
        <p:nvSpPr>
          <p:cNvPr id="16" name="TextBox 15"/>
          <p:cNvSpPr txBox="1"/>
          <p:nvPr/>
        </p:nvSpPr>
        <p:spPr>
          <a:xfrm>
            <a:off x="1358503" y="4109974"/>
            <a:ext cx="3683760" cy="349968"/>
          </a:xfrm>
          <a:prstGeom prst="rect">
            <a:avLst/>
          </a:prstGeom>
          <a:noFill/>
          <a:ln>
            <a:noFill/>
          </a:ln>
        </p:spPr>
        <p:txBody>
          <a:bodyPr wrap="square" lIns="67500" tIns="33750" rIns="67500" bIns="33750" compatLnSpc="0">
            <a:spAutoFit/>
          </a:bodyPr>
          <a:lstStyle/>
          <a:p>
            <a:pPr lvl="1">
              <a:buSzPct val="45000"/>
              <a:defRPr/>
            </a:pPr>
            <a:r>
              <a:rPr lang="km-KH" sz="1800" dirty="0">
                <a:latin typeface="Arial" pitchFamily="18"/>
                <a:ea typeface="MS Gothic" pitchFamily="2"/>
                <a:cs typeface="Khmer OS System" pitchFamily="2"/>
              </a:rPr>
              <a:t>ចុច </a:t>
            </a:r>
            <a:r>
              <a:rPr lang="km-KH" sz="1800" i="1" dirty="0">
                <a:latin typeface="Arial" pitchFamily="18"/>
                <a:ea typeface="MS Gothic" pitchFamily="2"/>
                <a:cs typeface="Khmer OS System" pitchFamily="2"/>
              </a:rPr>
              <a:t>ជំនួស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ប្ដូរ </a:t>
            </a:r>
            <a:r>
              <a:rPr lang="en-US" sz="1800" i="1" dirty="0">
                <a:latin typeface="Arial" pitchFamily="18"/>
                <a:ea typeface="MS Gothic" pitchFamily="2"/>
                <a:cs typeface="Khmer OS System" pitchFamily="2"/>
              </a:rPr>
              <a:t>(Alt + Shift)</a:t>
            </a:r>
          </a:p>
        </p:txBody>
      </p:sp>
      <p:pic>
        <p:nvPicPr>
          <p:cNvPr id="17" name="Picture 18"/>
          <p:cNvPicPr>
            <a:picLocks noChangeAspect="1"/>
          </p:cNvPicPr>
          <p:nvPr/>
        </p:nvPicPr>
        <p:blipFill>
          <a:blip r:embed="rId4">
            <a:extLst>
              <a:ext uri="{28A0092B-C50C-407E-A947-70E740481C1C}">
                <a14:useLocalDpi xmlns:a14="http://schemas.microsoft.com/office/drawing/2010/main" val="0"/>
              </a:ext>
            </a:extLst>
          </a:blip>
          <a:srcRect l="80618" t="74763"/>
          <a:stretch>
            <a:fillRect/>
          </a:stretch>
        </p:blipFill>
        <p:spPr bwMode="auto">
          <a:xfrm>
            <a:off x="5712023" y="2539012"/>
            <a:ext cx="1891904" cy="138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6796088" y="3638275"/>
            <a:ext cx="278606" cy="300038"/>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050"/>
          </a:p>
        </p:txBody>
      </p:sp>
    </p:spTree>
    <p:extLst>
      <p:ext uri="{BB962C8B-B14F-4D97-AF65-F5344CB8AC3E}">
        <p14:creationId xmlns:p14="http://schemas.microsoft.com/office/powerpoint/2010/main" val="4996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nodePh="1">
                                  <p:stCondLst>
                                    <p:cond delay="0"/>
                                  </p:stCondLst>
                                  <p:endCondLst>
                                    <p:cond evt="begin" delay="0">
                                      <p:tn val="11"/>
                                    </p:cond>
                                  </p:endCondLst>
                                  <p:childTnLst>
                                    <p:set>
                                      <p:cBhvr>
                                        <p:cTn id="12"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740" y="163728"/>
            <a:ext cx="7886700" cy="692445"/>
          </a:xfrm>
        </p:spPr>
        <p:txBody>
          <a:bodyPr/>
          <a:lstStyle/>
          <a:p>
            <a:r>
              <a:rPr lang="en-GB" dirty="0"/>
              <a:t>Understanding Khmer Keyboard</a:t>
            </a:r>
          </a:p>
        </p:txBody>
      </p:sp>
      <p:sp>
        <p:nvSpPr>
          <p:cNvPr id="10" name="TextBox 9"/>
          <p:cNvSpPr txBox="1"/>
          <p:nvPr/>
        </p:nvSpPr>
        <p:spPr>
          <a:xfrm>
            <a:off x="1018681" y="2505598"/>
            <a:ext cx="5018462" cy="396904"/>
          </a:xfrm>
          <a:prstGeom prst="rect">
            <a:avLst/>
          </a:prstGeom>
          <a:noFill/>
          <a:ln>
            <a:noFill/>
          </a:ln>
        </p:spPr>
        <p:txBody>
          <a:bodyPr wrap="square" lIns="67500" tIns="33750" rIns="67500" bIns="33750" compatLnSpc="0">
            <a:spAutoFit/>
          </a:bodyPr>
          <a:lstStyle/>
          <a:p>
            <a:pPr marL="324000" lvl="1" indent="-162000">
              <a:buSzPct val="45000"/>
              <a:buFont typeface="StarSymbol"/>
              <a:buChar char="●"/>
              <a:defRPr/>
            </a:pPr>
            <a:r>
              <a:rPr lang="km-KH" sz="2100" dirty="0">
                <a:latin typeface="Arial" pitchFamily="18"/>
                <a:ea typeface="MS Gothic" pitchFamily="2"/>
                <a:cs typeface="Khmer OS System" pitchFamily="2"/>
              </a:rPr>
              <a:t>ដើម្បី​វាយ​អក្សរ </a:t>
            </a:r>
            <a:r>
              <a:rPr lang="km-KH" sz="2100" b="1" dirty="0">
                <a:latin typeface="Arial" pitchFamily="18"/>
                <a:ea typeface="MS Gothic" pitchFamily="2"/>
                <a:cs typeface="Khmer OS System" pitchFamily="2"/>
              </a:rPr>
              <a:t>រ </a:t>
            </a:r>
            <a:r>
              <a:rPr lang="km-KH" sz="2100" dirty="0">
                <a:latin typeface="Arial" pitchFamily="18"/>
                <a:ea typeface="MS Gothic" pitchFamily="2"/>
                <a:cs typeface="Khmer OS System" pitchFamily="2"/>
              </a:rPr>
              <a:t>ចុច​គ្រាប់ចុច </a:t>
            </a:r>
            <a:r>
              <a:rPr lang="km-KH" sz="2100" i="1" dirty="0">
                <a:latin typeface="Arial" pitchFamily="18"/>
                <a:ea typeface="MS Gothic" pitchFamily="2"/>
                <a:cs typeface="Khmer OS System" pitchFamily="2"/>
              </a:rPr>
              <a:t>រ</a:t>
            </a:r>
          </a:p>
        </p:txBody>
      </p:sp>
      <p:sp>
        <p:nvSpPr>
          <p:cNvPr id="11" name="TextBox 10"/>
          <p:cNvSpPr txBox="1"/>
          <p:nvPr/>
        </p:nvSpPr>
        <p:spPr>
          <a:xfrm>
            <a:off x="1036518" y="2929194"/>
            <a:ext cx="5839993" cy="396904"/>
          </a:xfrm>
          <a:prstGeom prst="rect">
            <a:avLst/>
          </a:prstGeom>
          <a:noFill/>
          <a:ln>
            <a:noFill/>
          </a:ln>
        </p:spPr>
        <p:txBody>
          <a:bodyPr wrap="square" lIns="67500" tIns="33750" rIns="67500" bIns="33750" compatLnSpc="0">
            <a:spAutoFit/>
          </a:bodyPr>
          <a:lstStyle/>
          <a:p>
            <a:pPr marL="324000" lvl="1" indent="-162000">
              <a:buSzPct val="45000"/>
              <a:buFont typeface="StarSymbol"/>
              <a:buChar char="●"/>
              <a:defRPr/>
            </a:pPr>
            <a:r>
              <a:rPr lang="km-KH" sz="2100" dirty="0">
                <a:latin typeface="Arial" pitchFamily="18"/>
                <a:ea typeface="MS Gothic" pitchFamily="2"/>
                <a:cs typeface="Khmer OS System" pitchFamily="2"/>
              </a:rPr>
              <a:t>ដើម្បី​វាយ​អក្សរ </a:t>
            </a:r>
            <a:r>
              <a:rPr lang="km-KH" sz="2100" b="1" dirty="0">
                <a:latin typeface="Arial" pitchFamily="18"/>
                <a:ea typeface="MS Gothic" pitchFamily="2"/>
                <a:cs typeface="Khmer OS System" pitchFamily="2"/>
              </a:rPr>
              <a:t>ឬ </a:t>
            </a:r>
            <a:r>
              <a:rPr lang="km-KH" sz="2100" dirty="0">
                <a:latin typeface="Arial" pitchFamily="18"/>
                <a:ea typeface="MS Gothic" pitchFamily="2"/>
                <a:cs typeface="Khmer OS System" pitchFamily="2"/>
              </a:rPr>
              <a:t>ចុច​គ្រាប់ចុច </a:t>
            </a:r>
            <a:r>
              <a:rPr lang="km-KH" sz="2100" i="1" dirty="0">
                <a:latin typeface="Arial" pitchFamily="18"/>
                <a:ea typeface="MS Gothic" pitchFamily="2"/>
                <a:cs typeface="Khmer OS System" pitchFamily="2"/>
              </a:rPr>
              <a:t>ប្តូរ </a:t>
            </a:r>
            <a:r>
              <a:rPr lang="en-US" sz="2100" i="1" dirty="0">
                <a:latin typeface="Arial" pitchFamily="18"/>
                <a:ea typeface="MS Gothic" pitchFamily="2"/>
                <a:cs typeface="Khmer OS System" pitchFamily="2"/>
              </a:rPr>
              <a:t>(Shift)+</a:t>
            </a:r>
            <a:r>
              <a:rPr lang="km-KH" sz="2100" i="1" dirty="0">
                <a:latin typeface="Arial" pitchFamily="18"/>
                <a:ea typeface="MS Gothic" pitchFamily="2"/>
                <a:cs typeface="Khmer OS System" pitchFamily="2"/>
              </a:rPr>
              <a:t>រ</a:t>
            </a:r>
          </a:p>
        </p:txBody>
      </p:sp>
      <p:sp>
        <p:nvSpPr>
          <p:cNvPr id="12" name="TextBox 11"/>
          <p:cNvSpPr txBox="1"/>
          <p:nvPr/>
        </p:nvSpPr>
        <p:spPr>
          <a:xfrm>
            <a:off x="1018681" y="3531917"/>
            <a:ext cx="5399485" cy="725647"/>
          </a:xfrm>
          <a:prstGeom prst="rect">
            <a:avLst/>
          </a:prstGeom>
          <a:noFill/>
          <a:ln>
            <a:noFill/>
          </a:ln>
        </p:spPr>
        <p:txBody>
          <a:bodyPr lIns="67500" tIns="33750" rIns="67500" bIns="33750" compatLnSpc="0">
            <a:spAutoFit/>
          </a:bodyPr>
          <a:lstStyle/>
          <a:p>
            <a:pPr marL="324000" lvl="1" indent="-162000">
              <a:buSzPct val="45000"/>
              <a:buFont typeface="StarSymbol"/>
              <a:buChar char="●"/>
              <a:defRPr/>
            </a:pPr>
            <a:r>
              <a:rPr lang="km-KH" sz="2100" dirty="0">
                <a:latin typeface="Arial" pitchFamily="18"/>
                <a:ea typeface="MS Gothic" pitchFamily="2"/>
                <a:cs typeface="Khmer OS System" pitchFamily="2"/>
              </a:rPr>
              <a:t>ដើម្បី​វាយ​អក្សរ </a:t>
            </a:r>
            <a:r>
              <a:rPr lang="km-KH" sz="2100" b="1" dirty="0">
                <a:latin typeface="Arial" pitchFamily="18"/>
                <a:ea typeface="MS Gothic" pitchFamily="2"/>
                <a:cs typeface="Khmer OS System" pitchFamily="2"/>
              </a:rPr>
              <a:t>ឫ </a:t>
            </a:r>
            <a:r>
              <a:rPr lang="km-KH" sz="2100" dirty="0">
                <a:latin typeface="Arial" pitchFamily="18"/>
                <a:ea typeface="MS Gothic" pitchFamily="2"/>
                <a:cs typeface="Khmer OS System" pitchFamily="2"/>
              </a:rPr>
              <a:t>ចុច​គ្រាប់ចុច </a:t>
            </a:r>
            <a:r>
              <a:rPr lang="km-KH" sz="2100" i="1" dirty="0">
                <a:latin typeface="Arial" pitchFamily="18"/>
                <a:ea typeface="MS Gothic" pitchFamily="2"/>
                <a:cs typeface="Khmer OS System" pitchFamily="2"/>
              </a:rPr>
              <a:t>ឆ្លាស់ </a:t>
            </a:r>
            <a:r>
              <a:rPr lang="en-US" sz="2100" i="1" dirty="0">
                <a:latin typeface="Arial" pitchFamily="18"/>
                <a:ea typeface="MS Gothic" pitchFamily="2"/>
                <a:cs typeface="Khmer OS System" pitchFamily="2"/>
              </a:rPr>
              <a:t>(Alt Gr)+</a:t>
            </a:r>
            <a:r>
              <a:rPr lang="km-KH" sz="2100" i="1" dirty="0">
                <a:latin typeface="Arial" pitchFamily="18"/>
                <a:ea typeface="MS Gothic" pitchFamily="2"/>
                <a:cs typeface="Khmer OS System" pitchFamily="2"/>
              </a:rPr>
              <a:t>រ</a:t>
            </a:r>
          </a:p>
        </p:txBody>
      </p:sp>
      <p:sp>
        <p:nvSpPr>
          <p:cNvPr id="13" name="Picture 5"/>
          <p:cNvSpPr>
            <a:spLocks noChangeAspect="1"/>
          </p:cNvSpPr>
          <p:nvPr/>
        </p:nvSpPr>
        <p:spPr bwMode="auto">
          <a:xfrm>
            <a:off x="2942934" y="1636796"/>
            <a:ext cx="3028950" cy="113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050"/>
          </a:p>
        </p:txBody>
      </p:sp>
      <p:pic>
        <p:nvPicPr>
          <p:cNvPr id="14" name="Picture 1"/>
          <p:cNvPicPr>
            <a:picLocks noChangeAspect="1"/>
          </p:cNvPicPr>
          <p:nvPr/>
        </p:nvPicPr>
        <p:blipFill>
          <a:blip r:embed="rId3">
            <a:extLst>
              <a:ext uri="{28A0092B-C50C-407E-A947-70E740481C1C}">
                <a14:useLocalDpi xmlns:a14="http://schemas.microsoft.com/office/drawing/2010/main" val="0"/>
              </a:ext>
            </a:extLst>
          </a:blip>
          <a:srcRect l="44788" t="36855" r="40004" b="50851"/>
          <a:stretch>
            <a:fillRect/>
          </a:stretch>
        </p:blipFill>
        <p:spPr bwMode="auto">
          <a:xfrm>
            <a:off x="2367156" y="1014845"/>
            <a:ext cx="3174861" cy="144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934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563" y="202998"/>
            <a:ext cx="3026375" cy="692445"/>
          </a:xfrm>
        </p:spPr>
        <p:txBody>
          <a:bodyPr/>
          <a:lstStyle/>
          <a:p>
            <a:r>
              <a:rPr lang="en-US" dirty="0"/>
              <a:t>How to type?</a:t>
            </a:r>
          </a:p>
        </p:txBody>
      </p:sp>
      <p:grpSp>
        <p:nvGrpSpPr>
          <p:cNvPr id="5" name="Group 4"/>
          <p:cNvGrpSpPr>
            <a:grpSpLocks/>
          </p:cNvGrpSpPr>
          <p:nvPr/>
        </p:nvGrpSpPr>
        <p:grpSpPr bwMode="auto">
          <a:xfrm>
            <a:off x="877202" y="2438645"/>
            <a:ext cx="5651616" cy="1578961"/>
            <a:chOff x="2199160" y="3810473"/>
            <a:chExt cx="7535471" cy="2105232"/>
          </a:xfrm>
        </p:grpSpPr>
        <p:sp>
          <p:nvSpPr>
            <p:cNvPr id="6" name="TextBox 5"/>
            <p:cNvSpPr txBox="1"/>
            <p:nvPr/>
          </p:nvSpPr>
          <p:spPr>
            <a:xfrm>
              <a:off x="2561597" y="4678783"/>
              <a:ext cx="3490905" cy="591771"/>
            </a:xfrm>
            <a:prstGeom prst="rect">
              <a:avLst/>
            </a:prstGeom>
            <a:noFill/>
            <a:ln>
              <a:noFill/>
            </a:ln>
          </p:spPr>
          <p:txBody>
            <a:bodyPr lIns="67500" tIns="33750" rIns="67500" bIns="33750" compatLnSpc="0">
              <a:spAutoFit/>
            </a:bodyPr>
            <a:lstStyle/>
            <a:p>
              <a:pPr marL="324000" lvl="1" indent="-162000">
                <a:defRPr/>
              </a:pPr>
              <a:r>
                <a:rPr lang="km-KH" sz="2400" i="1" dirty="0">
                  <a:latin typeface="Arial" pitchFamily="18"/>
                  <a:ea typeface="MS Gothic" pitchFamily="2"/>
                  <a:cs typeface="Khmer OS System" pitchFamily="2"/>
                </a:rPr>
                <a:t>ល </a:t>
              </a:r>
              <a:r>
                <a:rPr lang="en-US" sz="2400" i="1" dirty="0">
                  <a:latin typeface="Arial" pitchFamily="18"/>
                  <a:ea typeface="MS Gothic" pitchFamily="2"/>
                  <a:cs typeface="Khmer OS System" pitchFamily="2"/>
                </a:rPr>
                <a:t>+ </a:t>
              </a:r>
              <a:r>
                <a:rPr lang="km-KH" sz="2400" i="1" dirty="0">
                  <a:latin typeface="Arial" pitchFamily="18"/>
                  <a:ea typeface="MS Gothic" pitchFamily="2"/>
                  <a:cs typeface="Khmer OS System" pitchFamily="2"/>
                </a:rPr>
                <a:t>ើ </a:t>
              </a:r>
              <a:r>
                <a:rPr lang="en-US" sz="2400" i="1" dirty="0">
                  <a:latin typeface="Arial" pitchFamily="18"/>
                  <a:ea typeface="MS Gothic" pitchFamily="2"/>
                  <a:cs typeface="Khmer OS System" pitchFamily="2"/>
                  <a:sym typeface="Wingdings" panose="05000000000000000000" pitchFamily="2" charset="2"/>
                </a:rPr>
                <a:t></a:t>
              </a:r>
              <a:r>
                <a:rPr lang="en-US" sz="2400" i="1" dirty="0">
                  <a:latin typeface="Arial" pitchFamily="18"/>
                  <a:ea typeface="MS Gothic" pitchFamily="2"/>
                  <a:cs typeface="Khmer OS System" pitchFamily="2"/>
                </a:rPr>
                <a:t> </a:t>
              </a:r>
              <a:r>
                <a:rPr lang="km-KH" sz="2400" i="1" dirty="0">
                  <a:latin typeface="Arial" pitchFamily="18"/>
                  <a:ea typeface="MS Gothic" pitchFamily="2"/>
                  <a:cs typeface="Khmer OS System" pitchFamily="2"/>
                </a:rPr>
                <a:t>លើ</a:t>
              </a:r>
            </a:p>
          </p:txBody>
        </p:sp>
        <p:sp>
          <p:nvSpPr>
            <p:cNvPr id="7" name="TextBox 6"/>
            <p:cNvSpPr txBox="1"/>
            <p:nvPr/>
          </p:nvSpPr>
          <p:spPr>
            <a:xfrm>
              <a:off x="2199160" y="3810473"/>
              <a:ext cx="7535471" cy="591771"/>
            </a:xfrm>
            <a:prstGeom prst="rect">
              <a:avLst/>
            </a:prstGeom>
            <a:noFill/>
            <a:ln>
              <a:noFill/>
            </a:ln>
          </p:spPr>
          <p:txBody>
            <a:bodyPr wrap="square" lIns="67500" tIns="33750" rIns="67500" bIns="33750" compatLnSpc="0">
              <a:spAutoFit/>
            </a:bodyPr>
            <a:lstStyle/>
            <a:p>
              <a:pPr marL="324000" lvl="1" indent="-162000">
                <a:buSzPct val="45000"/>
                <a:buFont typeface="StarSymbol"/>
                <a:buChar char="●"/>
                <a:defRPr/>
              </a:pPr>
              <a:r>
                <a:rPr lang="km-KH" sz="2400" dirty="0">
                  <a:latin typeface="Arial" pitchFamily="18"/>
                  <a:ea typeface="MS Gothic" pitchFamily="2"/>
                  <a:cs typeface="Khmer OS System" pitchFamily="2"/>
                </a:rPr>
                <a:t>ស្រៈ​ត្រូវ​វាយ​បន្ទាប់​ពី​ព្យញ្ជនៈ ។</a:t>
              </a:r>
            </a:p>
          </p:txBody>
        </p:sp>
        <p:grpSp>
          <p:nvGrpSpPr>
            <p:cNvPr id="8" name="Group 4"/>
            <p:cNvGrpSpPr>
              <a:grpSpLocks/>
            </p:cNvGrpSpPr>
            <p:nvPr/>
          </p:nvGrpSpPr>
          <p:grpSpPr bwMode="auto">
            <a:xfrm>
              <a:off x="2561596" y="5323933"/>
              <a:ext cx="3405299" cy="591772"/>
              <a:chOff x="2561596" y="5323933"/>
              <a:chExt cx="3405299" cy="591772"/>
            </a:xfrm>
          </p:grpSpPr>
          <p:sp>
            <p:nvSpPr>
              <p:cNvPr id="9" name="TextBox 8"/>
              <p:cNvSpPr txBox="1"/>
              <p:nvPr/>
            </p:nvSpPr>
            <p:spPr>
              <a:xfrm>
                <a:off x="2561596" y="5323933"/>
                <a:ext cx="3405299" cy="591772"/>
              </a:xfrm>
              <a:prstGeom prst="rect">
                <a:avLst/>
              </a:prstGeom>
              <a:noFill/>
              <a:ln>
                <a:noFill/>
              </a:ln>
            </p:spPr>
            <p:txBody>
              <a:bodyPr wrap="square" lIns="67500" tIns="33750" rIns="67500" bIns="33750" compatLnSpc="0">
                <a:spAutoFit/>
              </a:bodyPr>
              <a:lstStyle/>
              <a:p>
                <a:pPr marL="324000" indent="-162000">
                  <a:defRPr/>
                </a:pPr>
                <a:r>
                  <a:rPr lang="km-KH" sz="2400" i="1" dirty="0">
                    <a:latin typeface="Arial" pitchFamily="18"/>
                    <a:ea typeface="MS Gothic" pitchFamily="2"/>
                    <a:cs typeface="Khmer OS System" pitchFamily="2"/>
                  </a:rPr>
                  <a:t>ក </a:t>
                </a:r>
                <a:r>
                  <a:rPr lang="en-US" sz="2400" i="1" dirty="0">
                    <a:latin typeface="Arial" pitchFamily="18"/>
                    <a:ea typeface="MS Gothic" pitchFamily="2"/>
                    <a:cs typeface="Khmer OS System" pitchFamily="2"/>
                  </a:rPr>
                  <a:t> +       </a:t>
                </a:r>
                <a:r>
                  <a:rPr lang="en-US" sz="2400" i="1" dirty="0">
                    <a:latin typeface="Arial" pitchFamily="18"/>
                    <a:ea typeface="MS Gothic" pitchFamily="2"/>
                    <a:cs typeface="Khmer OS System" pitchFamily="2"/>
                    <a:sym typeface="Wingdings" panose="05000000000000000000" pitchFamily="2" charset="2"/>
                  </a:rPr>
                  <a:t></a:t>
                </a:r>
                <a:r>
                  <a:rPr lang="en-US" sz="2400" i="1" dirty="0">
                    <a:latin typeface="Arial" pitchFamily="18"/>
                    <a:ea typeface="MS Gothic" pitchFamily="2"/>
                    <a:cs typeface="Khmer OS System" pitchFamily="2"/>
                  </a:rPr>
                  <a:t> </a:t>
                </a:r>
                <a:r>
                  <a:rPr lang="km-KH" sz="2400" i="1" dirty="0">
                    <a:latin typeface="Arial" pitchFamily="18"/>
                    <a:ea typeface="MS Gothic" pitchFamily="2"/>
                    <a:cs typeface="Khmer OS System" pitchFamily="2"/>
                  </a:rPr>
                  <a:t>កុំ</a:t>
                </a:r>
              </a:p>
            </p:txBody>
          </p:sp>
          <p:sp>
            <p:nvSpPr>
              <p:cNvPr id="10" name="TextBox 9"/>
              <p:cNvSpPr txBox="1"/>
              <p:nvPr/>
            </p:nvSpPr>
            <p:spPr>
              <a:xfrm>
                <a:off x="3439291" y="5391829"/>
                <a:ext cx="827085" cy="466613"/>
              </a:xfrm>
              <a:prstGeom prst="rect">
                <a:avLst/>
              </a:prstGeom>
              <a:noFill/>
              <a:ln>
                <a:noFill/>
              </a:ln>
            </p:spPr>
            <p:txBody>
              <a:bodyPr lIns="67500" tIns="33750" rIns="67500" bIns="33750" compatLnSpc="0">
                <a:spAutoFit/>
              </a:bodyPr>
              <a:lstStyle/>
              <a:p>
                <a:pPr marL="324000" lvl="1" indent="-162000">
                  <a:defRPr/>
                </a:pPr>
                <a:r>
                  <a:rPr lang="km-KH" sz="1800" i="1" dirty="0">
                    <a:latin typeface="Arial" pitchFamily="18"/>
                    <a:ea typeface="MS Gothic" pitchFamily="2"/>
                    <a:cs typeface="Khmer OS System" pitchFamily="2"/>
                  </a:rPr>
                  <a:t>ុំ</a:t>
                </a:r>
              </a:p>
            </p:txBody>
          </p:sp>
        </p:grpSp>
      </p:grpSp>
      <p:grpSp>
        <p:nvGrpSpPr>
          <p:cNvPr id="11" name="Group 10"/>
          <p:cNvGrpSpPr>
            <a:grpSpLocks/>
          </p:cNvGrpSpPr>
          <p:nvPr/>
        </p:nvGrpSpPr>
        <p:grpSpPr bwMode="auto">
          <a:xfrm>
            <a:off x="798291" y="906245"/>
            <a:ext cx="6265069" cy="1485535"/>
            <a:chOff x="2232000" y="1642641"/>
            <a:chExt cx="5940000" cy="1898436"/>
          </a:xfrm>
        </p:grpSpPr>
        <p:sp>
          <p:nvSpPr>
            <p:cNvPr id="12" name="TextBox 11"/>
            <p:cNvSpPr txBox="1"/>
            <p:nvPr/>
          </p:nvSpPr>
          <p:spPr>
            <a:xfrm>
              <a:off x="2232000" y="1642641"/>
              <a:ext cx="5940000" cy="567203"/>
            </a:xfrm>
            <a:prstGeom prst="rect">
              <a:avLst/>
            </a:prstGeom>
            <a:noFill/>
            <a:ln>
              <a:noFill/>
            </a:ln>
          </p:spPr>
          <p:txBody>
            <a:bodyPr lIns="67500" tIns="33750" rIns="67500" bIns="33750" compatLnSpc="0">
              <a:spAutoFit/>
            </a:bodyPr>
            <a:lstStyle/>
            <a:p>
              <a:pPr marL="324000" lvl="1" indent="-162000">
                <a:buSzPct val="45000"/>
                <a:buFont typeface="StarSymbol"/>
                <a:buChar char="●"/>
                <a:defRPr/>
              </a:pPr>
              <a:r>
                <a:rPr lang="km-KH" sz="2400" dirty="0">
                  <a:latin typeface="Arial" pitchFamily="18"/>
                  <a:ea typeface="MS Gothic" pitchFamily="2"/>
                  <a:cs typeface="Khmer OS System" pitchFamily="2"/>
                </a:rPr>
                <a:t>វាយ​តាម​លំដាប់​ប្រកប ។</a:t>
              </a:r>
            </a:p>
          </p:txBody>
        </p:sp>
        <p:sp>
          <p:nvSpPr>
            <p:cNvPr id="13" name="TextBox 12"/>
            <p:cNvSpPr txBox="1"/>
            <p:nvPr/>
          </p:nvSpPr>
          <p:spPr>
            <a:xfrm>
              <a:off x="2588742" y="2973874"/>
              <a:ext cx="3490663" cy="567203"/>
            </a:xfrm>
            <a:prstGeom prst="rect">
              <a:avLst/>
            </a:prstGeom>
            <a:noFill/>
            <a:ln>
              <a:noFill/>
            </a:ln>
          </p:spPr>
          <p:txBody>
            <a:bodyPr lIns="67500" tIns="33750" rIns="67500" bIns="33750" compatLnSpc="0">
              <a:spAutoFit/>
            </a:bodyPr>
            <a:lstStyle/>
            <a:p>
              <a:pPr marL="324000" lvl="1" indent="-162000">
                <a:defRPr/>
              </a:pPr>
              <a:r>
                <a:rPr lang="km-KH" sz="2400" i="1" dirty="0">
                  <a:latin typeface="Arial" pitchFamily="18"/>
                  <a:ea typeface="MS Gothic" pitchFamily="2"/>
                  <a:cs typeface="Khmer OS System" pitchFamily="2"/>
                </a:rPr>
                <a:t>ទ </a:t>
              </a:r>
              <a:r>
                <a:rPr lang="en-US" sz="2400" i="1" dirty="0">
                  <a:latin typeface="Arial" pitchFamily="18"/>
                  <a:ea typeface="MS Gothic" pitchFamily="2"/>
                  <a:cs typeface="Khmer OS System" pitchFamily="2"/>
                </a:rPr>
                <a:t>+ </a:t>
              </a:r>
              <a:r>
                <a:rPr lang="km-KH" sz="2400" i="1" dirty="0">
                  <a:latin typeface="Arial" pitchFamily="18"/>
                  <a:ea typeface="MS Gothic" pitchFamily="2"/>
                  <a:cs typeface="Khmer OS System" pitchFamily="2"/>
                </a:rPr>
                <a:t>ៅ </a:t>
              </a:r>
              <a:r>
                <a:rPr lang="en-US" sz="2400" i="1" dirty="0">
                  <a:latin typeface="Arial" pitchFamily="18"/>
                  <a:ea typeface="MS Gothic" pitchFamily="2"/>
                  <a:cs typeface="Khmer OS System" pitchFamily="2"/>
                  <a:sym typeface="Wingdings" panose="05000000000000000000" pitchFamily="2" charset="2"/>
                </a:rPr>
                <a:t></a:t>
              </a:r>
              <a:r>
                <a:rPr lang="en-US" sz="2400" i="1" dirty="0">
                  <a:latin typeface="Arial" pitchFamily="18"/>
                  <a:ea typeface="MS Gothic" pitchFamily="2"/>
                  <a:cs typeface="Khmer OS System" pitchFamily="2"/>
                </a:rPr>
                <a:t> </a:t>
              </a:r>
              <a:r>
                <a:rPr lang="km-KH" sz="2400" i="1" dirty="0">
                  <a:latin typeface="Arial" pitchFamily="18"/>
                  <a:ea typeface="MS Gothic" pitchFamily="2"/>
                  <a:cs typeface="Khmer OS System" pitchFamily="2"/>
                </a:rPr>
                <a:t>ទៅ</a:t>
              </a:r>
            </a:p>
          </p:txBody>
        </p:sp>
        <p:sp>
          <p:nvSpPr>
            <p:cNvPr id="15" name="TextBox 14"/>
            <p:cNvSpPr txBox="1"/>
            <p:nvPr/>
          </p:nvSpPr>
          <p:spPr bwMode="auto">
            <a:xfrm>
              <a:off x="2771605" y="2456414"/>
              <a:ext cx="5111384" cy="507223"/>
            </a:xfrm>
            <a:prstGeom prst="rect">
              <a:avLst/>
            </a:prstGeom>
            <a:noFill/>
            <a:ln>
              <a:noFill/>
            </a:ln>
          </p:spPr>
          <p:txBody>
            <a:bodyPr lIns="67500" tIns="33750" rIns="67500" bIns="33750" compatLnSpc="0">
              <a:spAutoFit/>
            </a:bodyPr>
            <a:lstStyle/>
            <a:p>
              <a:pPr>
                <a:defRPr/>
              </a:pPr>
              <a:r>
                <a:rPr lang="km-KH" sz="2100" dirty="0">
                  <a:latin typeface="Arial" pitchFamily="18"/>
                  <a:ea typeface="MS Gothic" pitchFamily="2"/>
                  <a:cs typeface="Khmer OS System" pitchFamily="2"/>
                </a:rPr>
                <a:t>ស  + ា  + ល  + ា  </a:t>
              </a:r>
              <a:r>
                <a:rPr lang="en-US" sz="2100" dirty="0">
                  <a:latin typeface="Arial" pitchFamily="18"/>
                  <a:ea typeface="MS Gothic" pitchFamily="2"/>
                  <a:cs typeface="Khmer OS System" pitchFamily="2"/>
                  <a:sym typeface="Wingdings" panose="05000000000000000000" pitchFamily="2" charset="2"/>
                </a:rPr>
                <a:t></a:t>
              </a:r>
              <a:r>
                <a:rPr lang="km-KH" sz="2100" dirty="0">
                  <a:latin typeface="Arial" pitchFamily="18"/>
                  <a:ea typeface="MS Gothic" pitchFamily="2"/>
                  <a:cs typeface="Khmer OS System" pitchFamily="2"/>
                </a:rPr>
                <a:t> សាលា</a:t>
              </a:r>
              <a:endParaRPr lang="en-US" sz="2100" dirty="0">
                <a:latin typeface="Arial" pitchFamily="18"/>
                <a:ea typeface="MS Gothic" pitchFamily="2"/>
                <a:cs typeface="Khmer OS System" pitchFamily="2"/>
              </a:endParaRPr>
            </a:p>
          </p:txBody>
        </p:sp>
      </p:grpSp>
      <p:sp>
        <p:nvSpPr>
          <p:cNvPr id="19" name="TextBox 18"/>
          <p:cNvSpPr txBox="1"/>
          <p:nvPr/>
        </p:nvSpPr>
        <p:spPr>
          <a:xfrm>
            <a:off x="798291" y="4074220"/>
            <a:ext cx="6749654" cy="349968"/>
          </a:xfrm>
          <a:prstGeom prst="rect">
            <a:avLst/>
          </a:prstGeom>
          <a:noFill/>
          <a:ln>
            <a:noFill/>
          </a:ln>
        </p:spPr>
        <p:txBody>
          <a:bodyPr lIns="67500" tIns="33750" rIns="67500" bIns="33750" compatLnSpc="0">
            <a:spAutoFit/>
          </a:bodyPr>
          <a:lstStyle/>
          <a:p>
            <a:pPr marL="324000" lvl="1" indent="-162000">
              <a:defRPr/>
            </a:pPr>
            <a:r>
              <a:rPr lang="km-KH" sz="1800" b="1" dirty="0">
                <a:latin typeface="Arial" pitchFamily="18"/>
                <a:ea typeface="MS Gothic" pitchFamily="2"/>
                <a:cs typeface="Khmer OS System" pitchFamily="2"/>
              </a:rPr>
              <a:t>វាយ​ពាក្យ​ទាំងនេះ</a:t>
            </a:r>
            <a:r>
              <a:rPr lang="en-US" sz="1800" dirty="0">
                <a:latin typeface="Arial" pitchFamily="18"/>
                <a:ea typeface="MS Gothic" pitchFamily="2"/>
                <a:cs typeface="Khmer OS System" pitchFamily="2"/>
              </a:rPr>
              <a:t> ៖   </a:t>
            </a:r>
            <a:r>
              <a:rPr lang="km-KH" sz="1800" i="1" dirty="0">
                <a:latin typeface="Arial" pitchFamily="18"/>
                <a:ea typeface="MS Gothic" pitchFamily="2"/>
                <a:cs typeface="Khmer OS System" pitchFamily="2"/>
              </a:rPr>
              <a:t>សាលារៀន ទាំងអស់ បាយ ហូប ញញួរ</a:t>
            </a:r>
          </a:p>
        </p:txBody>
      </p:sp>
    </p:spTree>
    <p:extLst>
      <p:ext uri="{BB962C8B-B14F-4D97-AF65-F5344CB8AC3E}">
        <p14:creationId xmlns:p14="http://schemas.microsoft.com/office/powerpoint/2010/main" val="17101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161" y="123911"/>
            <a:ext cx="4161808" cy="692445"/>
          </a:xfrm>
        </p:spPr>
        <p:txBody>
          <a:bodyPr/>
          <a:lstStyle/>
          <a:p>
            <a:r>
              <a:rPr lang="en-US" dirty="0"/>
              <a:t>How to type?</a:t>
            </a:r>
            <a:endParaRPr lang="en-GB" dirty="0"/>
          </a:p>
        </p:txBody>
      </p:sp>
      <p:sp>
        <p:nvSpPr>
          <p:cNvPr id="6" name="TextBox 5"/>
          <p:cNvSpPr txBox="1"/>
          <p:nvPr/>
        </p:nvSpPr>
        <p:spPr>
          <a:xfrm>
            <a:off x="798291" y="1905286"/>
            <a:ext cx="5959445" cy="631775"/>
          </a:xfrm>
          <a:prstGeom prst="rect">
            <a:avLst/>
          </a:prstGeom>
          <a:noFill/>
          <a:ln>
            <a:noFill/>
          </a:ln>
        </p:spPr>
        <p:txBody>
          <a:bodyPr wrap="square" lIns="67500" tIns="33750" rIns="67500" bIns="33750" compatLnSpc="0">
            <a:spAutoFit/>
          </a:bodyPr>
          <a:lstStyle/>
          <a:p>
            <a:pPr marL="324000" lvl="1" indent="-162000">
              <a:buSzPct val="45000"/>
              <a:buFont typeface="StarSymbol"/>
              <a:buChar char="●"/>
              <a:defRPr/>
            </a:pPr>
            <a:r>
              <a:rPr lang="km-KH" sz="1800" dirty="0">
                <a:latin typeface="Arial" pitchFamily="18"/>
                <a:ea typeface="MS Gothic" pitchFamily="2"/>
                <a:cs typeface="Khmer OS System" pitchFamily="2"/>
              </a:rPr>
              <a:t>ដើម្បី​វាយ​ជើង​ព្យញ្ជនៈ ដំបូង​ត្រូវ​ចុច​សញ្ញា​សម្រាប់​ដាក់​ជើង បន្ទាប់​មក​ចុច​តួព្យញ្ជនៈ ។</a:t>
            </a:r>
          </a:p>
        </p:txBody>
      </p:sp>
      <p:grpSp>
        <p:nvGrpSpPr>
          <p:cNvPr id="7" name="Group 6"/>
          <p:cNvGrpSpPr>
            <a:grpSpLocks/>
          </p:cNvGrpSpPr>
          <p:nvPr/>
        </p:nvGrpSpPr>
        <p:grpSpPr bwMode="auto">
          <a:xfrm>
            <a:off x="798291" y="2711950"/>
            <a:ext cx="6020991" cy="1615194"/>
            <a:chOff x="1044000" y="4826160"/>
            <a:chExt cx="8027999" cy="2152875"/>
          </a:xfrm>
        </p:grpSpPr>
        <p:sp>
          <p:nvSpPr>
            <p:cNvPr id="8" name="TextBox 7"/>
            <p:cNvSpPr txBox="1"/>
            <p:nvPr/>
          </p:nvSpPr>
          <p:spPr>
            <a:xfrm>
              <a:off x="1044000" y="4861072"/>
              <a:ext cx="2268540" cy="497662"/>
            </a:xfrm>
            <a:prstGeom prst="rect">
              <a:avLst/>
            </a:prstGeom>
            <a:noFill/>
            <a:ln>
              <a:noFill/>
            </a:ln>
          </p:spPr>
          <p:txBody>
            <a:bodyPr lIns="67500" tIns="33750" rIns="67500" bIns="33750" compatLnSpc="0">
              <a:spAutoFit/>
            </a:bodyPr>
            <a:lstStyle/>
            <a:p>
              <a:pPr marL="324000" lvl="1" indent="-162000">
                <a:defRPr/>
              </a:pPr>
              <a:r>
                <a:rPr lang="km-KH" sz="1950" i="1" dirty="0">
                  <a:latin typeface="Arial" pitchFamily="18"/>
                  <a:ea typeface="MS Gothic" pitchFamily="2"/>
                  <a:cs typeface="Khmer OS System" pitchFamily="2"/>
                </a:rPr>
                <a:t>្ </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ក </a:t>
              </a:r>
              <a:r>
                <a:rPr lang="en-US" sz="1950" i="1" dirty="0">
                  <a:latin typeface="Arial" pitchFamily="18"/>
                  <a:ea typeface="MS Gothic" pitchFamily="2"/>
                  <a:cs typeface="Khmer OS System" pitchFamily="2"/>
                  <a:sym typeface="Wingdings" panose="05000000000000000000" pitchFamily="2" charset="2"/>
                </a:rPr>
                <a:t></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្ក</a:t>
              </a:r>
            </a:p>
          </p:txBody>
        </p:sp>
        <p:sp>
          <p:nvSpPr>
            <p:cNvPr id="9" name="TextBox 8"/>
            <p:cNvSpPr txBox="1"/>
            <p:nvPr/>
          </p:nvSpPr>
          <p:spPr>
            <a:xfrm>
              <a:off x="3852292" y="4861072"/>
              <a:ext cx="2266952" cy="497662"/>
            </a:xfrm>
            <a:prstGeom prst="rect">
              <a:avLst/>
            </a:prstGeom>
            <a:noFill/>
            <a:ln>
              <a:noFill/>
            </a:ln>
          </p:spPr>
          <p:txBody>
            <a:bodyPr lIns="67500" tIns="33750" rIns="67500" bIns="33750" compatLnSpc="0">
              <a:spAutoFit/>
            </a:bodyPr>
            <a:lstStyle/>
            <a:p>
              <a:pPr marL="324000" lvl="1" indent="-162000">
                <a:defRPr/>
              </a:pPr>
              <a:r>
                <a:rPr lang="km-KH" sz="1950" i="1" dirty="0">
                  <a:latin typeface="Arial" pitchFamily="18"/>
                  <a:ea typeface="MS Gothic" pitchFamily="2"/>
                  <a:cs typeface="Khmer OS System" pitchFamily="2"/>
                </a:rPr>
                <a:t>្ </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ត </a:t>
              </a:r>
              <a:r>
                <a:rPr lang="en-US" sz="1950" i="1" dirty="0">
                  <a:latin typeface="Arial" pitchFamily="18"/>
                  <a:ea typeface="MS Gothic" pitchFamily="2"/>
                  <a:cs typeface="Khmer OS System" pitchFamily="2"/>
                  <a:sym typeface="Wingdings" panose="05000000000000000000" pitchFamily="2" charset="2"/>
                </a:rPr>
                <a:t></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្ត</a:t>
              </a:r>
            </a:p>
          </p:txBody>
        </p:sp>
        <p:sp>
          <p:nvSpPr>
            <p:cNvPr id="10" name="TextBox 9"/>
            <p:cNvSpPr txBox="1"/>
            <p:nvPr/>
          </p:nvSpPr>
          <p:spPr>
            <a:xfrm>
              <a:off x="3852292" y="5725974"/>
              <a:ext cx="2266952" cy="497662"/>
            </a:xfrm>
            <a:prstGeom prst="rect">
              <a:avLst/>
            </a:prstGeom>
            <a:noFill/>
            <a:ln>
              <a:noFill/>
            </a:ln>
          </p:spPr>
          <p:txBody>
            <a:bodyPr lIns="67500" tIns="33750" rIns="67500" bIns="33750" compatLnSpc="0">
              <a:spAutoFit/>
            </a:bodyPr>
            <a:lstStyle/>
            <a:p>
              <a:pPr marL="324000" lvl="1" indent="-162000">
                <a:defRPr/>
              </a:pPr>
              <a:r>
                <a:rPr lang="km-KH" sz="1950" i="1" dirty="0">
                  <a:latin typeface="Arial" pitchFamily="18"/>
                  <a:ea typeface="MS Gothic" pitchFamily="2"/>
                  <a:cs typeface="Khmer OS System" pitchFamily="2"/>
                </a:rPr>
                <a:t>្ </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រ </a:t>
              </a:r>
              <a:r>
                <a:rPr lang="en-US" sz="1950" i="1" dirty="0">
                  <a:latin typeface="Arial" pitchFamily="18"/>
                  <a:ea typeface="MS Gothic" pitchFamily="2"/>
                  <a:cs typeface="Khmer OS System" pitchFamily="2"/>
                  <a:sym typeface="Wingdings" panose="05000000000000000000" pitchFamily="2" charset="2"/>
                </a:rPr>
                <a:t></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្រ</a:t>
              </a:r>
            </a:p>
          </p:txBody>
        </p:sp>
        <p:sp>
          <p:nvSpPr>
            <p:cNvPr id="11" name="TextBox 10"/>
            <p:cNvSpPr txBox="1"/>
            <p:nvPr/>
          </p:nvSpPr>
          <p:spPr>
            <a:xfrm>
              <a:off x="1044000" y="5725974"/>
              <a:ext cx="2268540" cy="497662"/>
            </a:xfrm>
            <a:prstGeom prst="rect">
              <a:avLst/>
            </a:prstGeom>
            <a:noFill/>
            <a:ln>
              <a:noFill/>
            </a:ln>
          </p:spPr>
          <p:txBody>
            <a:bodyPr lIns="67500" tIns="33750" rIns="67500" bIns="33750" compatLnSpc="0">
              <a:spAutoFit/>
            </a:bodyPr>
            <a:lstStyle/>
            <a:p>
              <a:pPr marL="324000" lvl="1" indent="-162000">
                <a:defRPr/>
              </a:pPr>
              <a:r>
                <a:rPr lang="km-KH" sz="1950" i="1" dirty="0">
                  <a:latin typeface="Arial" pitchFamily="18"/>
                  <a:ea typeface="MS Gothic" pitchFamily="2"/>
                  <a:cs typeface="Khmer OS System" pitchFamily="2"/>
                </a:rPr>
                <a:t>្ </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ង </a:t>
              </a:r>
              <a:r>
                <a:rPr lang="en-US" sz="1950" i="1" dirty="0">
                  <a:latin typeface="Arial" pitchFamily="18"/>
                  <a:ea typeface="MS Gothic" pitchFamily="2"/>
                  <a:cs typeface="Khmer OS System" pitchFamily="2"/>
                  <a:sym typeface="Wingdings" panose="05000000000000000000" pitchFamily="2" charset="2"/>
                </a:rPr>
                <a:t></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្ង</a:t>
              </a:r>
            </a:p>
          </p:txBody>
        </p:sp>
        <p:sp>
          <p:nvSpPr>
            <p:cNvPr id="12" name="TextBox 11"/>
            <p:cNvSpPr txBox="1"/>
            <p:nvPr/>
          </p:nvSpPr>
          <p:spPr>
            <a:xfrm>
              <a:off x="3852292" y="6481373"/>
              <a:ext cx="2266952" cy="497662"/>
            </a:xfrm>
            <a:prstGeom prst="rect">
              <a:avLst/>
            </a:prstGeom>
            <a:noFill/>
            <a:ln>
              <a:noFill/>
            </a:ln>
          </p:spPr>
          <p:txBody>
            <a:bodyPr lIns="67500" tIns="33750" rIns="67500" bIns="33750" compatLnSpc="0">
              <a:spAutoFit/>
            </a:bodyPr>
            <a:lstStyle/>
            <a:p>
              <a:pPr marL="324000" lvl="1" indent="-162000">
                <a:defRPr/>
              </a:pPr>
              <a:r>
                <a:rPr lang="km-KH" sz="1950" i="1" dirty="0">
                  <a:latin typeface="Arial" pitchFamily="18"/>
                  <a:ea typeface="MS Gothic" pitchFamily="2"/>
                  <a:cs typeface="Khmer OS System" pitchFamily="2"/>
                </a:rPr>
                <a:t>្ </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អ </a:t>
              </a:r>
              <a:r>
                <a:rPr lang="en-US" sz="1950" i="1">
                  <a:latin typeface="Arial" pitchFamily="18"/>
                  <a:ea typeface="MS Gothic" pitchFamily="2"/>
                  <a:cs typeface="Khmer OS System" pitchFamily="2"/>
                  <a:sym typeface="Wingdings" panose="05000000000000000000" pitchFamily="2" charset="2"/>
                </a:rPr>
                <a:t></a:t>
              </a:r>
              <a:r>
                <a:rPr lang="en-US" sz="1950" i="1">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្អ</a:t>
              </a:r>
            </a:p>
          </p:txBody>
        </p:sp>
        <p:sp>
          <p:nvSpPr>
            <p:cNvPr id="13" name="TextBox 12"/>
            <p:cNvSpPr txBox="1"/>
            <p:nvPr/>
          </p:nvSpPr>
          <p:spPr>
            <a:xfrm>
              <a:off x="6803459" y="4826160"/>
              <a:ext cx="2268540" cy="497662"/>
            </a:xfrm>
            <a:prstGeom prst="rect">
              <a:avLst/>
            </a:prstGeom>
            <a:noFill/>
            <a:ln>
              <a:noFill/>
            </a:ln>
          </p:spPr>
          <p:txBody>
            <a:bodyPr lIns="67500" tIns="33750" rIns="67500" bIns="33750" compatLnSpc="0">
              <a:spAutoFit/>
            </a:bodyPr>
            <a:lstStyle/>
            <a:p>
              <a:pPr marL="324000" lvl="1" indent="-162000">
                <a:defRPr/>
              </a:pPr>
              <a:r>
                <a:rPr lang="km-KH" sz="1950" i="1">
                  <a:latin typeface="Arial" pitchFamily="18"/>
                  <a:ea typeface="MS Gothic" pitchFamily="2"/>
                  <a:cs typeface="Khmer OS System" pitchFamily="2"/>
                </a:rPr>
                <a:t>្ </a:t>
              </a:r>
              <a:r>
                <a:rPr lang="en-US" sz="1950" i="1">
                  <a:latin typeface="Arial" pitchFamily="18"/>
                  <a:ea typeface="MS Gothic" pitchFamily="2"/>
                  <a:cs typeface="Khmer OS System" pitchFamily="2"/>
                </a:rPr>
                <a:t>+ </a:t>
              </a:r>
              <a:r>
                <a:rPr lang="km-KH" sz="1950" i="1">
                  <a:latin typeface="Arial" pitchFamily="18"/>
                  <a:ea typeface="MS Gothic" pitchFamily="2"/>
                  <a:cs typeface="Khmer OS System" pitchFamily="2"/>
                </a:rPr>
                <a:t>ដ </a:t>
              </a:r>
              <a:r>
                <a:rPr lang="en-US" sz="1950" i="1">
                  <a:latin typeface="Arial" pitchFamily="18"/>
                  <a:ea typeface="MS Gothic" pitchFamily="2"/>
                  <a:cs typeface="Khmer OS System" pitchFamily="2"/>
                </a:rPr>
                <a:t>-&gt; </a:t>
              </a:r>
              <a:r>
                <a:rPr lang="km-KH" sz="1950" i="1">
                  <a:latin typeface="Arial" pitchFamily="18"/>
                  <a:ea typeface="MS Gothic" pitchFamily="2"/>
                  <a:cs typeface="Khmer OS System" pitchFamily="2"/>
                </a:rPr>
                <a:t>្ដ</a:t>
              </a:r>
            </a:p>
          </p:txBody>
        </p:sp>
        <p:sp>
          <p:nvSpPr>
            <p:cNvPr id="14" name="TextBox 13"/>
            <p:cNvSpPr txBox="1"/>
            <p:nvPr/>
          </p:nvSpPr>
          <p:spPr>
            <a:xfrm>
              <a:off x="1044000" y="6481373"/>
              <a:ext cx="2268540" cy="497662"/>
            </a:xfrm>
            <a:prstGeom prst="rect">
              <a:avLst/>
            </a:prstGeom>
            <a:noFill/>
            <a:ln>
              <a:noFill/>
            </a:ln>
          </p:spPr>
          <p:txBody>
            <a:bodyPr lIns="67500" tIns="33750" rIns="67500" bIns="33750" compatLnSpc="0">
              <a:spAutoFit/>
            </a:bodyPr>
            <a:lstStyle/>
            <a:p>
              <a:pPr marL="324000" lvl="1" indent="-162000">
                <a:defRPr/>
              </a:pPr>
              <a:r>
                <a:rPr lang="km-KH" sz="1950" i="1" dirty="0">
                  <a:latin typeface="Arial" pitchFamily="18"/>
                  <a:ea typeface="MS Gothic" pitchFamily="2"/>
                  <a:cs typeface="Khmer OS System" pitchFamily="2"/>
                </a:rPr>
                <a:t>្ </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ធ </a:t>
              </a:r>
              <a:r>
                <a:rPr lang="en-US" sz="1950" i="1" dirty="0">
                  <a:latin typeface="Arial" pitchFamily="18"/>
                  <a:ea typeface="MS Gothic" pitchFamily="2"/>
                  <a:cs typeface="Khmer OS System" pitchFamily="2"/>
                  <a:sym typeface="Wingdings" panose="05000000000000000000" pitchFamily="2" charset="2"/>
                </a:rPr>
                <a:t></a:t>
              </a:r>
              <a:r>
                <a:rPr lang="en-US" sz="1950" i="1" dirty="0">
                  <a:latin typeface="Arial" pitchFamily="18"/>
                  <a:ea typeface="MS Gothic" pitchFamily="2"/>
                  <a:cs typeface="Khmer OS System" pitchFamily="2"/>
                </a:rPr>
                <a:t> </a:t>
              </a:r>
              <a:r>
                <a:rPr lang="km-KH" sz="1950" i="1" dirty="0">
                  <a:latin typeface="Arial" pitchFamily="18"/>
                  <a:ea typeface="MS Gothic" pitchFamily="2"/>
                  <a:cs typeface="Khmer OS System" pitchFamily="2"/>
                </a:rPr>
                <a:t>្ធ</a:t>
              </a:r>
            </a:p>
          </p:txBody>
        </p:sp>
        <p:sp>
          <p:nvSpPr>
            <p:cNvPr id="15" name="TextBox 14"/>
            <p:cNvSpPr txBox="1"/>
            <p:nvPr/>
          </p:nvSpPr>
          <p:spPr>
            <a:xfrm>
              <a:off x="6768533" y="6481373"/>
              <a:ext cx="2266952" cy="497662"/>
            </a:xfrm>
            <a:prstGeom prst="rect">
              <a:avLst/>
            </a:prstGeom>
            <a:noFill/>
            <a:ln>
              <a:noFill/>
            </a:ln>
          </p:spPr>
          <p:txBody>
            <a:bodyPr lIns="67500" tIns="33750" rIns="67500" bIns="33750" compatLnSpc="0">
              <a:spAutoFit/>
            </a:bodyPr>
            <a:lstStyle/>
            <a:p>
              <a:pPr marL="324000" lvl="1" indent="-162000">
                <a:defRPr/>
              </a:pPr>
              <a:r>
                <a:rPr lang="km-KH" sz="1950" i="1">
                  <a:latin typeface="Arial" pitchFamily="18"/>
                  <a:ea typeface="MS Gothic" pitchFamily="2"/>
                  <a:cs typeface="Khmer OS System" pitchFamily="2"/>
                </a:rPr>
                <a:t>្ </a:t>
              </a:r>
              <a:r>
                <a:rPr lang="en-US" sz="1950" i="1">
                  <a:latin typeface="Arial" pitchFamily="18"/>
                  <a:ea typeface="MS Gothic" pitchFamily="2"/>
                  <a:cs typeface="Khmer OS System" pitchFamily="2"/>
                </a:rPr>
                <a:t>+ </a:t>
              </a:r>
              <a:r>
                <a:rPr lang="km-KH" sz="1950" i="1">
                  <a:latin typeface="Arial" pitchFamily="18"/>
                  <a:ea typeface="MS Gothic" pitchFamily="2"/>
                  <a:cs typeface="Khmer OS System" pitchFamily="2"/>
                </a:rPr>
                <a:t>ញ </a:t>
              </a:r>
              <a:r>
                <a:rPr lang="en-US" sz="1950" i="1">
                  <a:latin typeface="Arial" pitchFamily="18"/>
                  <a:ea typeface="MS Gothic" pitchFamily="2"/>
                  <a:cs typeface="Khmer OS System" pitchFamily="2"/>
                </a:rPr>
                <a:t>-&gt; </a:t>
              </a:r>
              <a:r>
                <a:rPr lang="km-KH" sz="1950" i="1">
                  <a:latin typeface="Arial" pitchFamily="18"/>
                  <a:ea typeface="MS Gothic" pitchFamily="2"/>
                  <a:cs typeface="Khmer OS System" pitchFamily="2"/>
                </a:rPr>
                <a:t>្ញ</a:t>
              </a:r>
            </a:p>
          </p:txBody>
        </p:sp>
        <p:sp>
          <p:nvSpPr>
            <p:cNvPr id="16" name="TextBox 15"/>
            <p:cNvSpPr txBox="1"/>
            <p:nvPr/>
          </p:nvSpPr>
          <p:spPr>
            <a:xfrm>
              <a:off x="6768533" y="5691061"/>
              <a:ext cx="2266952" cy="497662"/>
            </a:xfrm>
            <a:prstGeom prst="rect">
              <a:avLst/>
            </a:prstGeom>
            <a:noFill/>
            <a:ln>
              <a:noFill/>
            </a:ln>
          </p:spPr>
          <p:txBody>
            <a:bodyPr lIns="67500" tIns="33750" rIns="67500" bIns="33750" compatLnSpc="0">
              <a:spAutoFit/>
            </a:bodyPr>
            <a:lstStyle/>
            <a:p>
              <a:pPr marL="324000" lvl="1" indent="-162000">
                <a:defRPr/>
              </a:pPr>
              <a:r>
                <a:rPr lang="km-KH" sz="1950" i="1">
                  <a:latin typeface="Arial" pitchFamily="18"/>
                  <a:ea typeface="MS Gothic" pitchFamily="2"/>
                  <a:cs typeface="Khmer OS System" pitchFamily="2"/>
                </a:rPr>
                <a:t>្ </a:t>
              </a:r>
              <a:r>
                <a:rPr lang="en-US" sz="1950" i="1">
                  <a:latin typeface="Arial" pitchFamily="18"/>
                  <a:ea typeface="MS Gothic" pitchFamily="2"/>
                  <a:cs typeface="Khmer OS System" pitchFamily="2"/>
                </a:rPr>
                <a:t>+ </a:t>
              </a:r>
              <a:r>
                <a:rPr lang="km-KH" sz="1950" i="1">
                  <a:latin typeface="Arial" pitchFamily="18"/>
                  <a:ea typeface="MS Gothic" pitchFamily="2"/>
                  <a:cs typeface="Khmer OS System" pitchFamily="2"/>
                </a:rPr>
                <a:t>ទ </a:t>
              </a:r>
              <a:r>
                <a:rPr lang="en-US" sz="1950" i="1">
                  <a:latin typeface="Arial" pitchFamily="18"/>
                  <a:ea typeface="MS Gothic" pitchFamily="2"/>
                  <a:cs typeface="Khmer OS System" pitchFamily="2"/>
                </a:rPr>
                <a:t>-&gt; </a:t>
              </a:r>
              <a:r>
                <a:rPr lang="km-KH" sz="1950" i="1">
                  <a:latin typeface="Arial" pitchFamily="18"/>
                  <a:ea typeface="MS Gothic" pitchFamily="2"/>
                  <a:cs typeface="Khmer OS System" pitchFamily="2"/>
                </a:rPr>
                <a:t>្ទ</a:t>
              </a:r>
            </a:p>
          </p:txBody>
        </p:sp>
      </p:grpSp>
      <p:pic>
        <p:nvPicPr>
          <p:cNvPr id="17" name="Picture 2"/>
          <p:cNvPicPr>
            <a:picLocks noChangeAspect="1"/>
          </p:cNvPicPr>
          <p:nvPr/>
        </p:nvPicPr>
        <p:blipFill>
          <a:blip r:embed="rId3">
            <a:extLst>
              <a:ext uri="{28A0092B-C50C-407E-A947-70E740481C1C}">
                <a14:useLocalDpi xmlns:a14="http://schemas.microsoft.com/office/drawing/2010/main" val="0"/>
              </a:ext>
            </a:extLst>
          </a:blip>
          <a:srcRect l="44788" t="67590" r="51524" b="25851"/>
          <a:stretch>
            <a:fillRect/>
          </a:stretch>
        </p:blipFill>
        <p:spPr bwMode="auto">
          <a:xfrm>
            <a:off x="1025502" y="724538"/>
            <a:ext cx="1042988"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3"/>
          <p:cNvSpPr txBox="1">
            <a:spLocks noChangeArrowheads="1"/>
          </p:cNvSpPr>
          <p:nvPr/>
        </p:nvSpPr>
        <p:spPr bwMode="auto">
          <a:xfrm>
            <a:off x="2256608" y="1200788"/>
            <a:ext cx="21133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km-KH" altLang="en-US" sz="1800"/>
              <a:t>សញ្ញាដាក់ជើង</a:t>
            </a:r>
            <a:endParaRPr lang="en-US" altLang="en-US" sz="1800"/>
          </a:p>
        </p:txBody>
      </p:sp>
      <p:cxnSp>
        <p:nvCxnSpPr>
          <p:cNvPr id="19" name="Straight Arrow Connector 18"/>
          <p:cNvCxnSpPr/>
          <p:nvPr/>
        </p:nvCxnSpPr>
        <p:spPr>
          <a:xfrm flipH="1">
            <a:off x="1942284" y="1369857"/>
            <a:ext cx="415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9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823" y="207689"/>
            <a:ext cx="2908180" cy="692445"/>
          </a:xfrm>
        </p:spPr>
        <p:txBody>
          <a:bodyPr/>
          <a:lstStyle/>
          <a:p>
            <a:r>
              <a:rPr lang="en-GB" dirty="0"/>
              <a:t>How to type?</a:t>
            </a:r>
          </a:p>
        </p:txBody>
      </p:sp>
      <p:grpSp>
        <p:nvGrpSpPr>
          <p:cNvPr id="6" name="Group 5"/>
          <p:cNvGrpSpPr>
            <a:grpSpLocks/>
          </p:cNvGrpSpPr>
          <p:nvPr/>
        </p:nvGrpSpPr>
        <p:grpSpPr bwMode="auto">
          <a:xfrm>
            <a:off x="798291" y="1156036"/>
            <a:ext cx="5345906" cy="944089"/>
            <a:chOff x="1332000" y="1728719"/>
            <a:chExt cx="7127999" cy="1258774"/>
          </a:xfrm>
        </p:grpSpPr>
        <p:sp>
          <p:nvSpPr>
            <p:cNvPr id="7" name="TextBox 6"/>
            <p:cNvSpPr txBox="1"/>
            <p:nvPr/>
          </p:nvSpPr>
          <p:spPr>
            <a:xfrm>
              <a:off x="1332000" y="1728719"/>
              <a:ext cx="4643518" cy="466620"/>
            </a:xfrm>
            <a:prstGeom prst="rect">
              <a:avLst/>
            </a:prstGeom>
            <a:noFill/>
            <a:ln>
              <a:noFill/>
            </a:ln>
          </p:spPr>
          <p:txBody>
            <a:bodyPr lIns="67500" tIns="33750" rIns="67500" bIns="33750" compatLnSpc="0">
              <a:spAutoFit/>
            </a:bodyPr>
            <a:lstStyle/>
            <a:p>
              <a:pPr marL="324000" lvl="1" indent="-162000">
                <a:buSzPct val="45000"/>
                <a:buFont typeface="StarSymbol"/>
                <a:buChar char="●"/>
                <a:defRPr/>
              </a:pPr>
              <a:r>
                <a:rPr lang="km-KH" sz="1800">
                  <a:latin typeface="Arial" pitchFamily="18"/>
                  <a:ea typeface="MS Gothic" pitchFamily="2"/>
                  <a:cs typeface="Khmer OS System" pitchFamily="2"/>
                </a:rPr>
                <a:t>ត្រូវ​តែ​វាយ​បន្ទាប់​ពី​ព្យញ្ជនៈ ។</a:t>
              </a:r>
            </a:p>
          </p:txBody>
        </p:sp>
        <p:sp>
          <p:nvSpPr>
            <p:cNvPr id="8" name="TextBox 7"/>
            <p:cNvSpPr txBox="1"/>
            <p:nvPr/>
          </p:nvSpPr>
          <p:spPr>
            <a:xfrm>
              <a:off x="2087663" y="2520873"/>
              <a:ext cx="2555919" cy="466620"/>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ក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ក </a:t>
              </a:r>
              <a:r>
                <a:rPr lang="en-US" sz="1800" dirty="0">
                  <a:latin typeface="Arial" pitchFamily="18"/>
                  <a:ea typeface="MS Gothic" pitchFamily="2"/>
                  <a:cs typeface="Khmer OS System" pitchFamily="2"/>
                </a:rPr>
                <a:t>-&gt; </a:t>
              </a:r>
              <a:r>
                <a:rPr lang="km-KH" sz="1800" dirty="0">
                  <a:latin typeface="Arial" pitchFamily="18"/>
                  <a:ea typeface="MS Gothic" pitchFamily="2"/>
                  <a:cs typeface="Khmer OS System" pitchFamily="2"/>
                </a:rPr>
                <a:t>ក្ក</a:t>
              </a:r>
            </a:p>
          </p:txBody>
        </p:sp>
        <p:sp>
          <p:nvSpPr>
            <p:cNvPr id="9" name="TextBox 8"/>
            <p:cNvSpPr txBox="1"/>
            <p:nvPr/>
          </p:nvSpPr>
          <p:spPr>
            <a:xfrm>
              <a:off x="5904080" y="2520873"/>
              <a:ext cx="2555919" cy="466620"/>
            </a:xfrm>
            <a:prstGeom prst="rect">
              <a:avLst/>
            </a:prstGeom>
            <a:noFill/>
            <a:ln>
              <a:noFill/>
            </a:ln>
          </p:spPr>
          <p:txBody>
            <a:bodyPr lIns="67500" tIns="33750" rIns="67500" bIns="33750" compatLnSpc="0">
              <a:spAutoFit/>
            </a:bodyPr>
            <a:lstStyle/>
            <a:p>
              <a:pPr marL="324000" lvl="1" indent="-162000">
                <a:defRPr/>
              </a:pPr>
              <a:r>
                <a:rPr lang="km-KH" sz="1800">
                  <a:latin typeface="Arial" pitchFamily="18"/>
                  <a:ea typeface="MS Gothic" pitchFamily="2"/>
                  <a:cs typeface="Khmer OS System" pitchFamily="2"/>
                </a:rPr>
                <a:t>ក </a:t>
              </a:r>
              <a:r>
                <a:rPr lang="en-US" sz="1800">
                  <a:latin typeface="Arial" pitchFamily="18"/>
                  <a:ea typeface="MS Gothic" pitchFamily="2"/>
                  <a:cs typeface="Khmer OS System" pitchFamily="2"/>
                </a:rPr>
                <a:t>+ </a:t>
              </a:r>
              <a:r>
                <a:rPr lang="km-KH" sz="1800">
                  <a:latin typeface="Arial" pitchFamily="18"/>
                  <a:ea typeface="MS Gothic" pitchFamily="2"/>
                  <a:cs typeface="Khmer OS System" pitchFamily="2"/>
                </a:rPr>
                <a:t>្ </a:t>
              </a:r>
              <a:r>
                <a:rPr lang="en-US" sz="1800">
                  <a:latin typeface="Arial" pitchFamily="18"/>
                  <a:ea typeface="MS Gothic" pitchFamily="2"/>
                  <a:cs typeface="Khmer OS System" pitchFamily="2"/>
                </a:rPr>
                <a:t>+ </a:t>
              </a:r>
              <a:r>
                <a:rPr lang="km-KH" sz="1800">
                  <a:latin typeface="Arial" pitchFamily="18"/>
                  <a:ea typeface="MS Gothic" pitchFamily="2"/>
                  <a:cs typeface="Khmer OS System" pitchFamily="2"/>
                </a:rPr>
                <a:t>គ </a:t>
              </a:r>
              <a:r>
                <a:rPr lang="en-US" sz="1800">
                  <a:latin typeface="Arial" pitchFamily="18"/>
                  <a:ea typeface="MS Gothic" pitchFamily="2"/>
                  <a:cs typeface="Khmer OS System" pitchFamily="2"/>
                </a:rPr>
                <a:t>-&gt; </a:t>
              </a:r>
              <a:r>
                <a:rPr lang="km-KH" sz="1800">
                  <a:latin typeface="Arial" pitchFamily="18"/>
                  <a:ea typeface="MS Gothic" pitchFamily="2"/>
                  <a:cs typeface="Khmer OS System" pitchFamily="2"/>
                </a:rPr>
                <a:t>ក្គ</a:t>
              </a:r>
            </a:p>
          </p:txBody>
        </p:sp>
      </p:grpSp>
      <p:grpSp>
        <p:nvGrpSpPr>
          <p:cNvPr id="10" name="Group 9"/>
          <p:cNvGrpSpPr>
            <a:grpSpLocks/>
          </p:cNvGrpSpPr>
          <p:nvPr/>
        </p:nvGrpSpPr>
        <p:grpSpPr bwMode="auto">
          <a:xfrm>
            <a:off x="798291" y="2571750"/>
            <a:ext cx="6519356" cy="1605453"/>
            <a:chOff x="1332000" y="3493080"/>
            <a:chExt cx="8691732" cy="2140610"/>
          </a:xfrm>
        </p:grpSpPr>
        <p:sp>
          <p:nvSpPr>
            <p:cNvPr id="11" name="TextBox 10"/>
            <p:cNvSpPr txBox="1"/>
            <p:nvPr/>
          </p:nvSpPr>
          <p:spPr>
            <a:xfrm>
              <a:off x="1332000" y="3493080"/>
              <a:ext cx="3563633" cy="466625"/>
            </a:xfrm>
            <a:prstGeom prst="rect">
              <a:avLst/>
            </a:prstGeom>
            <a:noFill/>
            <a:ln>
              <a:noFill/>
            </a:ln>
          </p:spPr>
          <p:txBody>
            <a:bodyPr lIns="67500" tIns="33750" rIns="67500" bIns="33750" compatLnSpc="0">
              <a:spAutoFit/>
            </a:bodyPr>
            <a:lstStyle/>
            <a:p>
              <a:pPr marL="324000" lvl="1" indent="-162000">
                <a:buSzPct val="45000"/>
                <a:buFont typeface="StarSymbol"/>
                <a:buChar char="●"/>
                <a:defRPr/>
              </a:pPr>
              <a:r>
                <a:rPr lang="km-KH" sz="1800" dirty="0">
                  <a:latin typeface="Arial" pitchFamily="18"/>
                  <a:ea typeface="MS Gothic" pitchFamily="2"/>
                  <a:cs typeface="Khmer OS System" pitchFamily="2"/>
                </a:rPr>
                <a:t>ត្រូវ​តែ​វាយ​មុន​ស្រៈ ។</a:t>
              </a:r>
            </a:p>
          </p:txBody>
        </p:sp>
        <p:grpSp>
          <p:nvGrpSpPr>
            <p:cNvPr id="12" name="Group 7"/>
            <p:cNvGrpSpPr>
              <a:grpSpLocks/>
            </p:cNvGrpSpPr>
            <p:nvPr/>
          </p:nvGrpSpPr>
          <p:grpSpPr bwMode="auto">
            <a:xfrm>
              <a:off x="2087585" y="4285245"/>
              <a:ext cx="3347751" cy="466626"/>
              <a:chOff x="2087585" y="4285245"/>
              <a:chExt cx="3347751" cy="466626"/>
            </a:xfrm>
          </p:grpSpPr>
          <p:sp>
            <p:nvSpPr>
              <p:cNvPr id="20" name="TextBox 19"/>
              <p:cNvSpPr txBox="1"/>
              <p:nvPr/>
            </p:nvSpPr>
            <p:spPr>
              <a:xfrm>
                <a:off x="2087585" y="4285245"/>
                <a:ext cx="3347751" cy="466626"/>
              </a:xfrm>
              <a:prstGeom prst="rect">
                <a:avLst/>
              </a:prstGeom>
              <a:noFill/>
              <a:ln>
                <a:noFill/>
              </a:ln>
            </p:spPr>
            <p:txBody>
              <a:bodyPr lIns="67500" tIns="33750" rIns="67500" bIns="33750" compatLnSpc="0">
                <a:spAutoFit/>
              </a:bodyPr>
              <a:lstStyle/>
              <a:p>
                <a:pPr marL="324000" lvl="1" indent="-162000">
                  <a:defRPr/>
                </a:pPr>
                <a:r>
                  <a:rPr lang="km-KH" sz="1800">
                    <a:latin typeface="Arial" pitchFamily="18"/>
                    <a:ea typeface="MS Gothic" pitchFamily="2"/>
                    <a:cs typeface="Khmer OS System" pitchFamily="2"/>
                  </a:rPr>
                  <a:t>ឃ </a:t>
                </a:r>
                <a:r>
                  <a:rPr lang="en-US" sz="1800">
                    <a:latin typeface="Arial" pitchFamily="18"/>
                    <a:ea typeface="MS Gothic" pitchFamily="2"/>
                    <a:cs typeface="Khmer OS System" pitchFamily="2"/>
                  </a:rPr>
                  <a:t>+ </a:t>
                </a:r>
                <a:r>
                  <a:rPr lang="km-KH" sz="1800">
                    <a:latin typeface="Arial" pitchFamily="18"/>
                    <a:ea typeface="MS Gothic" pitchFamily="2"/>
                    <a:cs typeface="Khmer OS System" pitchFamily="2"/>
                  </a:rPr>
                  <a:t>្ </a:t>
                </a:r>
                <a:r>
                  <a:rPr lang="en-US" sz="1800">
                    <a:latin typeface="Arial" pitchFamily="18"/>
                    <a:ea typeface="MS Gothic" pitchFamily="2"/>
                    <a:cs typeface="Khmer OS System" pitchFamily="2"/>
                  </a:rPr>
                  <a:t>+ </a:t>
                </a:r>
                <a:r>
                  <a:rPr lang="km-KH" sz="1800">
                    <a:latin typeface="Arial" pitchFamily="18"/>
                    <a:ea typeface="MS Gothic" pitchFamily="2"/>
                    <a:cs typeface="Khmer OS System" pitchFamily="2"/>
                  </a:rPr>
                  <a:t>ល </a:t>
                </a:r>
                <a:r>
                  <a:rPr lang="en-US" sz="1800">
                    <a:latin typeface="Arial" pitchFamily="18"/>
                    <a:ea typeface="MS Gothic" pitchFamily="2"/>
                    <a:cs typeface="Khmer OS System" pitchFamily="2"/>
                  </a:rPr>
                  <a:t>+    -&gt; </a:t>
                </a:r>
                <a:r>
                  <a:rPr lang="km-KH" sz="1800">
                    <a:latin typeface="Arial" pitchFamily="18"/>
                    <a:ea typeface="MS Gothic" pitchFamily="2"/>
                    <a:cs typeface="Khmer OS System" pitchFamily="2"/>
                  </a:rPr>
                  <a:t>ឃ្លី</a:t>
                </a:r>
              </a:p>
            </p:txBody>
          </p:sp>
          <p:sp>
            <p:nvSpPr>
              <p:cNvPr id="21" name="TextBox 20"/>
              <p:cNvSpPr txBox="1"/>
              <p:nvPr/>
            </p:nvSpPr>
            <p:spPr>
              <a:xfrm>
                <a:off x="3995596" y="4285245"/>
                <a:ext cx="647645" cy="466625"/>
              </a:xfrm>
              <a:prstGeom prst="rect">
                <a:avLst/>
              </a:prstGeom>
              <a:noFill/>
              <a:ln>
                <a:noFill/>
              </a:ln>
            </p:spPr>
            <p:txBody>
              <a:bodyPr lIns="67500" tIns="33750" rIns="67500" bIns="33750" compatLnSpc="0">
                <a:spAutoFit/>
              </a:bodyPr>
              <a:lstStyle/>
              <a:p>
                <a:pPr marL="324000" lvl="1" indent="-162000">
                  <a:defRPr/>
                </a:pPr>
                <a:r>
                  <a:rPr lang="km-KH" sz="1800">
                    <a:latin typeface="Arial" pitchFamily="18"/>
                    <a:ea typeface="MS Gothic" pitchFamily="2"/>
                    <a:cs typeface="Khmer OS System" pitchFamily="2"/>
                  </a:rPr>
                  <a:t>ី</a:t>
                </a:r>
              </a:p>
            </p:txBody>
          </p:sp>
        </p:grpSp>
        <p:grpSp>
          <p:nvGrpSpPr>
            <p:cNvPr id="13" name="Group 10"/>
            <p:cNvGrpSpPr>
              <a:grpSpLocks/>
            </p:cNvGrpSpPr>
            <p:nvPr/>
          </p:nvGrpSpPr>
          <p:grpSpPr bwMode="auto">
            <a:xfrm>
              <a:off x="5865632" y="4177294"/>
              <a:ext cx="3347751" cy="466626"/>
              <a:chOff x="5865632" y="4177294"/>
              <a:chExt cx="3347751" cy="466626"/>
            </a:xfrm>
          </p:grpSpPr>
          <p:sp>
            <p:nvSpPr>
              <p:cNvPr id="18" name="TextBox 17"/>
              <p:cNvSpPr txBox="1"/>
              <p:nvPr/>
            </p:nvSpPr>
            <p:spPr>
              <a:xfrm>
                <a:off x="5865632" y="4177294"/>
                <a:ext cx="3347751" cy="466625"/>
              </a:xfrm>
              <a:prstGeom prst="rect">
                <a:avLst/>
              </a:prstGeom>
              <a:noFill/>
              <a:ln>
                <a:noFill/>
              </a:ln>
            </p:spPr>
            <p:txBody>
              <a:bodyPr lIns="67500" tIns="33750" rIns="67500" bIns="33750" compatLnSpc="0">
                <a:spAutoFit/>
              </a:bodyPr>
              <a:lstStyle/>
              <a:p>
                <a:pPr marL="324000" lvl="1" indent="-162000">
                  <a:defRPr/>
                </a:pPr>
                <a:r>
                  <a:rPr lang="km-KH" sz="1800">
                    <a:latin typeface="Arial" pitchFamily="18"/>
                    <a:ea typeface="MS Gothic" pitchFamily="2"/>
                    <a:cs typeface="Khmer OS System" pitchFamily="2"/>
                  </a:rPr>
                  <a:t>ថ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ល </a:t>
                </a:r>
                <a:r>
                  <a:rPr lang="en-US" sz="1800" dirty="0">
                    <a:latin typeface="Arial" pitchFamily="18"/>
                    <a:ea typeface="MS Gothic" pitchFamily="2"/>
                    <a:cs typeface="Khmer OS System" pitchFamily="2"/>
                  </a:rPr>
                  <a:t>+     -&gt; </a:t>
                </a:r>
                <a:r>
                  <a:rPr lang="km-KH" sz="1800" dirty="0">
                    <a:latin typeface="Arial" pitchFamily="18"/>
                    <a:ea typeface="MS Gothic" pitchFamily="2"/>
                    <a:cs typeface="Khmer OS System" pitchFamily="2"/>
                  </a:rPr>
                  <a:t>ថ្លា</a:t>
                </a:r>
              </a:p>
            </p:txBody>
          </p:sp>
          <p:sp>
            <p:nvSpPr>
              <p:cNvPr id="19" name="TextBox 18"/>
              <p:cNvSpPr txBox="1"/>
              <p:nvPr/>
            </p:nvSpPr>
            <p:spPr>
              <a:xfrm>
                <a:off x="7665702" y="4177295"/>
                <a:ext cx="647645" cy="466625"/>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a:t>
                </a:r>
              </a:p>
            </p:txBody>
          </p:sp>
        </p:grpSp>
        <p:grpSp>
          <p:nvGrpSpPr>
            <p:cNvPr id="14" name="Group 13"/>
            <p:cNvGrpSpPr>
              <a:grpSpLocks/>
            </p:cNvGrpSpPr>
            <p:nvPr/>
          </p:nvGrpSpPr>
          <p:grpSpPr bwMode="auto">
            <a:xfrm>
              <a:off x="2076473" y="5167064"/>
              <a:ext cx="4068415" cy="466626"/>
              <a:chOff x="2076473" y="5167064"/>
              <a:chExt cx="4068415" cy="466626"/>
            </a:xfrm>
          </p:grpSpPr>
          <p:sp>
            <p:nvSpPr>
              <p:cNvPr id="16" name="TextBox 15"/>
              <p:cNvSpPr txBox="1"/>
              <p:nvPr/>
            </p:nvSpPr>
            <p:spPr>
              <a:xfrm>
                <a:off x="2076473" y="5167064"/>
                <a:ext cx="4068415" cy="466626"/>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ស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រ </a:t>
                </a:r>
                <a:r>
                  <a:rPr lang="en-US" sz="1800" dirty="0">
                    <a:latin typeface="Arial" pitchFamily="18"/>
                    <a:ea typeface="MS Gothic" pitchFamily="2"/>
                    <a:cs typeface="Khmer OS System" pitchFamily="2"/>
                  </a:rPr>
                  <a:t>+      -&gt; </a:t>
                </a:r>
                <a:r>
                  <a:rPr lang="km-KH" sz="1800" dirty="0">
                    <a:latin typeface="Arial" pitchFamily="18"/>
                    <a:ea typeface="MS Gothic" pitchFamily="2"/>
                    <a:cs typeface="Khmer OS System" pitchFamily="2"/>
                  </a:rPr>
                  <a:t>ស្រី</a:t>
                </a:r>
              </a:p>
            </p:txBody>
          </p:sp>
          <p:sp>
            <p:nvSpPr>
              <p:cNvPr id="17" name="TextBox 16"/>
              <p:cNvSpPr txBox="1"/>
              <p:nvPr/>
            </p:nvSpPr>
            <p:spPr>
              <a:xfrm>
                <a:off x="3876543" y="5167064"/>
                <a:ext cx="647645" cy="466625"/>
              </a:xfrm>
              <a:prstGeom prst="rect">
                <a:avLst/>
              </a:prstGeom>
              <a:noFill/>
              <a:ln>
                <a:noFill/>
              </a:ln>
            </p:spPr>
            <p:txBody>
              <a:bodyPr lIns="67500" tIns="33750" rIns="67500" bIns="33750" compatLnSpc="0">
                <a:spAutoFit/>
              </a:bodyPr>
              <a:lstStyle/>
              <a:p>
                <a:pPr marL="324000" lvl="1" indent="-162000">
                  <a:defRPr/>
                </a:pPr>
                <a:r>
                  <a:rPr lang="km-KH" sz="1800">
                    <a:latin typeface="Arial" pitchFamily="18"/>
                    <a:ea typeface="MS Gothic" pitchFamily="2"/>
                    <a:cs typeface="Khmer OS System" pitchFamily="2"/>
                  </a:rPr>
                  <a:t>ី</a:t>
                </a:r>
              </a:p>
            </p:txBody>
          </p:sp>
        </p:grpSp>
        <p:sp>
          <p:nvSpPr>
            <p:cNvPr id="15" name="TextBox 14"/>
            <p:cNvSpPr txBox="1"/>
            <p:nvPr/>
          </p:nvSpPr>
          <p:spPr>
            <a:xfrm>
              <a:off x="5955317" y="5135529"/>
              <a:ext cx="4068415" cy="466625"/>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ក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ល </a:t>
              </a:r>
              <a:r>
                <a:rPr lang="en-US" sz="1800" dirty="0">
                  <a:latin typeface="Arial" pitchFamily="18"/>
                  <a:ea typeface="MS Gothic" pitchFamily="2"/>
                  <a:cs typeface="Khmer OS System" pitchFamily="2"/>
                </a:rPr>
                <a:t>+ </a:t>
              </a:r>
              <a:r>
                <a:rPr lang="km-KH" sz="1800" dirty="0">
                  <a:latin typeface="Arial" pitchFamily="18"/>
                  <a:ea typeface="MS Gothic" pitchFamily="2"/>
                  <a:cs typeface="Khmer OS System" pitchFamily="2"/>
                </a:rPr>
                <a:t>ើ </a:t>
              </a:r>
              <a:r>
                <a:rPr lang="en-US" sz="1800" dirty="0">
                  <a:latin typeface="Arial" pitchFamily="18"/>
                  <a:ea typeface="MS Gothic" pitchFamily="2"/>
                  <a:cs typeface="Khmer OS System" pitchFamily="2"/>
                </a:rPr>
                <a:t>-&gt; </a:t>
              </a:r>
              <a:r>
                <a:rPr lang="km-KH" sz="1800" dirty="0">
                  <a:latin typeface="Arial" pitchFamily="18"/>
                  <a:ea typeface="MS Gothic" pitchFamily="2"/>
                  <a:cs typeface="Khmer OS System" pitchFamily="2"/>
                </a:rPr>
                <a:t>ក្លើ</a:t>
              </a:r>
            </a:p>
          </p:txBody>
        </p:sp>
      </p:grpSp>
    </p:spTree>
    <p:extLst>
      <p:ext uri="{BB962C8B-B14F-4D97-AF65-F5344CB8AC3E}">
        <p14:creationId xmlns:p14="http://schemas.microsoft.com/office/powerpoint/2010/main" val="21995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657" y="288181"/>
            <a:ext cx="3943350" cy="692445"/>
          </a:xfrm>
        </p:spPr>
        <p:txBody>
          <a:bodyPr/>
          <a:lstStyle/>
          <a:p>
            <a:r>
              <a:rPr lang="en-US" dirty="0"/>
              <a:t>How to type?</a:t>
            </a:r>
          </a:p>
        </p:txBody>
      </p:sp>
      <p:grpSp>
        <p:nvGrpSpPr>
          <p:cNvPr id="5" name="Group 4"/>
          <p:cNvGrpSpPr>
            <a:grpSpLocks/>
          </p:cNvGrpSpPr>
          <p:nvPr/>
        </p:nvGrpSpPr>
        <p:grpSpPr bwMode="auto">
          <a:xfrm>
            <a:off x="798291" y="1254033"/>
            <a:ext cx="5805488" cy="1003621"/>
            <a:chOff x="1080000" y="2268360"/>
            <a:chExt cx="7740000" cy="1338101"/>
          </a:xfrm>
        </p:grpSpPr>
        <p:grpSp>
          <p:nvGrpSpPr>
            <p:cNvPr id="6" name="Group 2"/>
            <p:cNvGrpSpPr>
              <a:grpSpLocks/>
            </p:cNvGrpSpPr>
            <p:nvPr/>
          </p:nvGrpSpPr>
          <p:grpSpPr bwMode="auto">
            <a:xfrm>
              <a:off x="1080000" y="2268360"/>
              <a:ext cx="3960480" cy="466603"/>
              <a:chOff x="1080000" y="2268360"/>
              <a:chExt cx="3960480" cy="466603"/>
            </a:xfrm>
          </p:grpSpPr>
          <p:sp>
            <p:nvSpPr>
              <p:cNvPr id="16" name="TextBox 15"/>
              <p:cNvSpPr txBox="1"/>
              <p:nvPr/>
            </p:nvSpPr>
            <p:spPr>
              <a:xfrm>
                <a:off x="1080000" y="2268360"/>
                <a:ext cx="3960480" cy="466603"/>
              </a:xfrm>
              <a:prstGeom prst="rect">
                <a:avLst/>
              </a:prstGeom>
              <a:noFill/>
              <a:ln>
                <a:noFill/>
              </a:ln>
            </p:spPr>
            <p:txBody>
              <a:bodyPr lIns="67500" tIns="33750" rIns="67500" bIns="33750" compatLnSpc="0">
                <a:spAutoFit/>
              </a:bodyPr>
              <a:lstStyle/>
              <a:p>
                <a:pPr marL="324000" indent="-162000">
                  <a:defRPr/>
                </a:pPr>
                <a:r>
                  <a:rPr lang="km-KH" sz="1800" i="1" dirty="0">
                    <a:latin typeface="Khmer OS System" pitchFamily="18"/>
                    <a:ea typeface="MS Gothic" pitchFamily="2"/>
                    <a:cs typeface="Khmer OS System" pitchFamily="2"/>
                  </a:rPr>
                  <a:t>ស </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 </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រ </a:t>
                </a:r>
                <a:r>
                  <a:rPr lang="en-US" sz="1800" i="1" dirty="0">
                    <a:latin typeface="Khmer OS System" pitchFamily="18"/>
                    <a:ea typeface="MS Gothic" pitchFamily="2"/>
                    <a:cs typeface="Khmer OS System" pitchFamily="2"/>
                  </a:rPr>
                  <a:t>+     -&gt; </a:t>
                </a:r>
                <a:r>
                  <a:rPr lang="km-KH" sz="1800" i="1" dirty="0">
                    <a:latin typeface="Khmer OS System" pitchFamily="18"/>
                    <a:ea typeface="MS Gothic" pitchFamily="2"/>
                    <a:cs typeface="Khmer OS System" pitchFamily="2"/>
                  </a:rPr>
                  <a:t>ស្រី</a:t>
                </a:r>
              </a:p>
            </p:txBody>
          </p:sp>
          <p:sp>
            <p:nvSpPr>
              <p:cNvPr id="17" name="TextBox 16"/>
              <p:cNvSpPr txBox="1"/>
              <p:nvPr/>
            </p:nvSpPr>
            <p:spPr>
              <a:xfrm>
                <a:off x="2735625" y="2268360"/>
                <a:ext cx="720663" cy="466603"/>
              </a:xfrm>
              <a:prstGeom prst="rect">
                <a:avLst/>
              </a:prstGeom>
              <a:noFill/>
              <a:ln>
                <a:noFill/>
              </a:ln>
            </p:spPr>
            <p:txBody>
              <a:bodyPr lIns="67500" tIns="33750" rIns="67500" bIns="33750" compatLnSpc="0">
                <a:spAutoFit/>
              </a:bodyPr>
              <a:lstStyle/>
              <a:p>
                <a:pPr marL="324000" lvl="1" indent="-162000">
                  <a:defRPr/>
                </a:pPr>
                <a:r>
                  <a:rPr lang="km-KH" sz="1800" i="1">
                    <a:latin typeface="Khmer OS System" pitchFamily="18"/>
                    <a:ea typeface="MS Gothic" pitchFamily="2"/>
                    <a:cs typeface="Khmer OS System" pitchFamily="2"/>
                  </a:rPr>
                  <a:t>ី</a:t>
                </a:r>
              </a:p>
            </p:txBody>
          </p:sp>
        </p:grpSp>
        <p:grpSp>
          <p:nvGrpSpPr>
            <p:cNvPr id="7" name="Group 5"/>
            <p:cNvGrpSpPr>
              <a:grpSpLocks/>
            </p:cNvGrpSpPr>
            <p:nvPr/>
          </p:nvGrpSpPr>
          <p:grpSpPr bwMode="auto">
            <a:xfrm>
              <a:off x="5256362" y="2268360"/>
              <a:ext cx="3563638" cy="468191"/>
              <a:chOff x="5256362" y="2268360"/>
              <a:chExt cx="3563638" cy="468191"/>
            </a:xfrm>
          </p:grpSpPr>
          <p:sp>
            <p:nvSpPr>
              <p:cNvPr id="14" name="TextBox 13"/>
              <p:cNvSpPr txBox="1"/>
              <p:nvPr/>
            </p:nvSpPr>
            <p:spPr>
              <a:xfrm>
                <a:off x="5256362" y="2269947"/>
                <a:ext cx="3563638" cy="466604"/>
              </a:xfrm>
              <a:prstGeom prst="rect">
                <a:avLst/>
              </a:prstGeom>
              <a:noFill/>
              <a:ln>
                <a:noFill/>
              </a:ln>
            </p:spPr>
            <p:txBody>
              <a:bodyPr lIns="67500" tIns="33750" rIns="67500" bIns="33750" compatLnSpc="0">
                <a:spAutoFit/>
              </a:bodyPr>
              <a:lstStyle/>
              <a:p>
                <a:pPr marL="324000" indent="-162000">
                  <a:defRPr/>
                </a:pPr>
                <a:r>
                  <a:rPr lang="km-KH" sz="1800" b="1">
                    <a:latin typeface="Khmer OS System" pitchFamily="18"/>
                    <a:ea typeface="MS Gothic" pitchFamily="2"/>
                    <a:cs typeface="Khmer OS System" pitchFamily="2"/>
                  </a:rPr>
                  <a:t>កុំវាយ</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ស </a:t>
                </a:r>
                <a:r>
                  <a:rPr lang="en-US" sz="1800" i="1">
                    <a:latin typeface="Khmer OS System" pitchFamily="18"/>
                    <a:ea typeface="MS Gothic" pitchFamily="2"/>
                    <a:cs typeface="Khmer OS System" pitchFamily="2"/>
                  </a:rPr>
                  <a:t>+     + </a:t>
                </a:r>
                <a:r>
                  <a:rPr lang="km-KH" sz="1800" i="1">
                    <a:latin typeface="Khmer OS System" pitchFamily="18"/>
                    <a:ea typeface="MS Gothic" pitchFamily="2"/>
                    <a:cs typeface="Khmer OS System" pitchFamily="2"/>
                  </a:rPr>
                  <a:t>្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រ</a:t>
                </a:r>
              </a:p>
            </p:txBody>
          </p:sp>
          <p:sp>
            <p:nvSpPr>
              <p:cNvPr id="15" name="TextBox 14"/>
              <p:cNvSpPr txBox="1"/>
              <p:nvPr/>
            </p:nvSpPr>
            <p:spPr>
              <a:xfrm>
                <a:off x="6978653" y="2268360"/>
                <a:ext cx="800033" cy="466603"/>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8" name="Group 8"/>
            <p:cNvGrpSpPr>
              <a:grpSpLocks/>
            </p:cNvGrpSpPr>
            <p:nvPr/>
          </p:nvGrpSpPr>
          <p:grpSpPr bwMode="auto">
            <a:xfrm>
              <a:off x="1080000" y="3131921"/>
              <a:ext cx="3492207" cy="466603"/>
              <a:chOff x="1080000" y="3131921"/>
              <a:chExt cx="3492207" cy="466603"/>
            </a:xfrm>
          </p:grpSpPr>
          <p:sp>
            <p:nvSpPr>
              <p:cNvPr id="12" name="TextBox 11"/>
              <p:cNvSpPr txBox="1"/>
              <p:nvPr/>
            </p:nvSpPr>
            <p:spPr>
              <a:xfrm>
                <a:off x="1080000" y="3131921"/>
                <a:ext cx="3492207" cy="466603"/>
              </a:xfrm>
              <a:prstGeom prst="rect">
                <a:avLst/>
              </a:prstGeom>
              <a:noFill/>
              <a:ln>
                <a:noFill/>
              </a:ln>
            </p:spPr>
            <p:txBody>
              <a:bodyPr lIns="67500" tIns="33750" rIns="67500" bIns="33750" compatLnSpc="0">
                <a:spAutoFit/>
              </a:bodyPr>
              <a:lstStyle/>
              <a:p>
                <a:pPr marL="324000" indent="-162000">
                  <a:defRPr/>
                </a:pPr>
                <a:r>
                  <a:rPr lang="km-KH" sz="1800" i="1">
                    <a:latin typeface="Khmer OS System" pitchFamily="18"/>
                    <a:ea typeface="MS Gothic" pitchFamily="2"/>
                    <a:cs typeface="Khmer OS System" pitchFamily="2"/>
                  </a:rPr>
                  <a:t>ប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 </a:t>
                </a:r>
                <a:r>
                  <a:rPr lang="en-US" sz="1800" i="1">
                    <a:latin typeface="Khmer OS System" pitchFamily="18"/>
                    <a:ea typeface="MS Gothic" pitchFamily="2"/>
                    <a:cs typeface="Khmer OS System" pitchFamily="2"/>
                  </a:rPr>
                  <a:t>+ </a:t>
                </a:r>
                <a:r>
                  <a:rPr lang="km-KH" sz="1800" i="1">
                    <a:latin typeface="Khmer OS System" pitchFamily="18"/>
                    <a:ea typeface="MS Gothic" pitchFamily="2"/>
                    <a:cs typeface="Khmer OS System" pitchFamily="2"/>
                  </a:rPr>
                  <a:t>ដ </a:t>
                </a:r>
                <a:r>
                  <a:rPr lang="en-US" sz="1800" i="1">
                    <a:latin typeface="Khmer OS System" pitchFamily="18"/>
                    <a:ea typeface="MS Gothic" pitchFamily="2"/>
                    <a:cs typeface="Khmer OS System" pitchFamily="2"/>
                  </a:rPr>
                  <a:t>+     -&gt; </a:t>
                </a:r>
                <a:r>
                  <a:rPr lang="km-KH" sz="1800" i="1">
                    <a:latin typeface="Khmer OS System" pitchFamily="18"/>
                    <a:ea typeface="MS Gothic" pitchFamily="2"/>
                    <a:cs typeface="Khmer OS System" pitchFamily="2"/>
                  </a:rPr>
                  <a:t>ប្ដី</a:t>
                </a:r>
              </a:p>
            </p:txBody>
          </p:sp>
          <p:sp>
            <p:nvSpPr>
              <p:cNvPr id="13" name="TextBox 12"/>
              <p:cNvSpPr txBox="1"/>
              <p:nvPr/>
            </p:nvSpPr>
            <p:spPr>
              <a:xfrm>
                <a:off x="2735624" y="3131921"/>
                <a:ext cx="720665" cy="466603"/>
              </a:xfrm>
              <a:prstGeom prst="rect">
                <a:avLst/>
              </a:prstGeom>
              <a:noFill/>
              <a:ln>
                <a:noFill/>
              </a:ln>
            </p:spPr>
            <p:txBody>
              <a:bodyPr lIns="67500" tIns="33750" rIns="67500" bIns="33750" compatLnSpc="0">
                <a:spAutoFit/>
              </a:bodyPr>
              <a:lstStyle/>
              <a:p>
                <a:pPr marL="324000" lvl="1" indent="-162000">
                  <a:defRPr/>
                </a:pPr>
                <a:r>
                  <a:rPr lang="km-KH" sz="1800" i="1">
                    <a:latin typeface="Arial" pitchFamily="18"/>
                    <a:ea typeface="MS Gothic" pitchFamily="2"/>
                    <a:cs typeface="Khmer OS System" pitchFamily="2"/>
                  </a:rPr>
                  <a:t>ី</a:t>
                </a:r>
              </a:p>
            </p:txBody>
          </p:sp>
        </p:grpSp>
        <p:grpSp>
          <p:nvGrpSpPr>
            <p:cNvPr id="9" name="Group 11"/>
            <p:cNvGrpSpPr>
              <a:grpSpLocks/>
            </p:cNvGrpSpPr>
            <p:nvPr/>
          </p:nvGrpSpPr>
          <p:grpSpPr bwMode="auto">
            <a:xfrm>
              <a:off x="5256362" y="3133508"/>
              <a:ext cx="3563638" cy="472953"/>
              <a:chOff x="5256362" y="3133508"/>
              <a:chExt cx="3563638" cy="472953"/>
            </a:xfrm>
          </p:grpSpPr>
          <p:sp>
            <p:nvSpPr>
              <p:cNvPr id="10" name="TextBox 9"/>
              <p:cNvSpPr txBox="1"/>
              <p:nvPr/>
            </p:nvSpPr>
            <p:spPr>
              <a:xfrm>
                <a:off x="5256362" y="3139858"/>
                <a:ext cx="3563638" cy="466603"/>
              </a:xfrm>
              <a:prstGeom prst="rect">
                <a:avLst/>
              </a:prstGeom>
              <a:noFill/>
              <a:ln>
                <a:noFill/>
              </a:ln>
            </p:spPr>
            <p:txBody>
              <a:bodyPr lIns="67500" tIns="33750" rIns="67500" bIns="33750" compatLnSpc="0">
                <a:spAutoFit/>
              </a:bodyPr>
              <a:lstStyle/>
              <a:p>
                <a:pPr marL="324000" lvl="1" indent="-162000">
                  <a:defRPr/>
                </a:pPr>
                <a:r>
                  <a:rPr lang="km-KH" sz="1800" b="1" dirty="0">
                    <a:latin typeface="Khmer OS System" pitchFamily="18"/>
                    <a:ea typeface="MS Gothic" pitchFamily="2"/>
                    <a:cs typeface="Khmer OS System" pitchFamily="2"/>
                  </a:rPr>
                  <a:t>កុំវាយ </a:t>
                </a:r>
                <a:r>
                  <a:rPr lang="km-KH" sz="1800" i="1" dirty="0">
                    <a:latin typeface="Khmer OS System" pitchFamily="18"/>
                    <a:ea typeface="MS Gothic" pitchFamily="2"/>
                    <a:cs typeface="Khmer OS System" pitchFamily="2"/>
                  </a:rPr>
                  <a:t>ប </a:t>
                </a:r>
                <a:r>
                  <a:rPr lang="en-US" sz="1800" i="1" dirty="0">
                    <a:latin typeface="Khmer OS System" pitchFamily="18"/>
                    <a:ea typeface="MS Gothic" pitchFamily="2"/>
                    <a:cs typeface="Khmer OS System" pitchFamily="2"/>
                  </a:rPr>
                  <a:t>+ </a:t>
                </a:r>
                <a:r>
                  <a:rPr lang="km-KH" sz="1800" i="1" dirty="0">
                    <a:latin typeface="Arial" pitchFamily="18"/>
                    <a:ea typeface="MS Gothic" pitchFamily="2"/>
                    <a:cs typeface="Khmer OS System" pitchFamily="2"/>
                  </a:rPr>
                  <a:t>ី</a:t>
                </a:r>
                <a:r>
                  <a:rPr lang="en-US" sz="1800" i="1" dirty="0">
                    <a:latin typeface="Arial" pitchFamily="18"/>
                    <a:ea typeface="MS Gothic" pitchFamily="2"/>
                    <a:cs typeface="Khmer OS System" pitchFamily="2"/>
                  </a:rPr>
                  <a:t>+</a:t>
                </a:r>
                <a:r>
                  <a:rPr lang="km-KH" sz="1800" i="1" dirty="0">
                    <a:latin typeface="Khmer OS System" pitchFamily="18"/>
                    <a:ea typeface="MS Gothic" pitchFamily="2"/>
                    <a:cs typeface="Khmer OS System" pitchFamily="2"/>
                  </a:rPr>
                  <a:t>្ </a:t>
                </a:r>
                <a:r>
                  <a:rPr lang="en-US" sz="1800" i="1" dirty="0">
                    <a:latin typeface="Khmer OS System" pitchFamily="18"/>
                    <a:ea typeface="MS Gothic" pitchFamily="2"/>
                    <a:cs typeface="Khmer OS System" pitchFamily="2"/>
                  </a:rPr>
                  <a:t>+ </a:t>
                </a:r>
                <a:r>
                  <a:rPr lang="km-KH" sz="1800" i="1" dirty="0">
                    <a:latin typeface="Khmer OS System" pitchFamily="18"/>
                    <a:ea typeface="MS Gothic" pitchFamily="2"/>
                    <a:cs typeface="Khmer OS System" pitchFamily="2"/>
                  </a:rPr>
                  <a:t>ត </a:t>
                </a:r>
                <a:endParaRPr lang="en-US" sz="1800" i="1" dirty="0">
                  <a:latin typeface="Khmer OS System" pitchFamily="18"/>
                  <a:ea typeface="MS Gothic" pitchFamily="2"/>
                  <a:cs typeface="Khmer OS System" pitchFamily="2"/>
                </a:endParaRPr>
              </a:p>
            </p:txBody>
          </p:sp>
          <p:sp>
            <p:nvSpPr>
              <p:cNvPr id="11" name="TextBox 10"/>
              <p:cNvSpPr txBox="1"/>
              <p:nvPr/>
            </p:nvSpPr>
            <p:spPr>
              <a:xfrm>
                <a:off x="7848532" y="3133508"/>
                <a:ext cx="719078" cy="466603"/>
              </a:xfrm>
              <a:prstGeom prst="rect">
                <a:avLst/>
              </a:prstGeom>
              <a:noFill/>
              <a:ln>
                <a:noFill/>
              </a:ln>
            </p:spPr>
            <p:txBody>
              <a:bodyPr lIns="67500" tIns="33750" rIns="67500" bIns="33750" compatLnSpc="0">
                <a:spAutoFit/>
              </a:bodyPr>
              <a:lstStyle/>
              <a:p>
                <a:pPr marL="324000" lvl="1" indent="-162000">
                  <a:defRPr/>
                </a:pPr>
                <a:endParaRPr lang="km-KH" sz="1800" i="1" dirty="0">
                  <a:latin typeface="Arial" pitchFamily="18"/>
                  <a:ea typeface="MS Gothic" pitchFamily="2"/>
                  <a:cs typeface="Khmer OS System" pitchFamily="2"/>
                </a:endParaRPr>
              </a:p>
            </p:txBody>
          </p:sp>
        </p:grpSp>
      </p:grpSp>
      <p:sp>
        <p:nvSpPr>
          <p:cNvPr id="18" name="TextBox 17"/>
          <p:cNvSpPr txBox="1"/>
          <p:nvPr/>
        </p:nvSpPr>
        <p:spPr>
          <a:xfrm>
            <a:off x="798291" y="2569853"/>
            <a:ext cx="6587728" cy="1179041"/>
          </a:xfrm>
          <a:prstGeom prst="rect">
            <a:avLst/>
          </a:prstGeom>
          <a:noFill/>
          <a:ln>
            <a:noFill/>
          </a:ln>
        </p:spPr>
        <p:txBody>
          <a:bodyPr lIns="67500" tIns="33750" rIns="67500" bIns="33750" compatLnSpc="0">
            <a:spAutoFit/>
          </a:bodyPr>
          <a:lstStyle/>
          <a:p>
            <a:pPr marL="324000" lvl="1" indent="-162000">
              <a:defRPr/>
            </a:pPr>
            <a:r>
              <a:rPr lang="km-KH" sz="1800" dirty="0">
                <a:latin typeface="Arial" pitchFamily="18"/>
                <a:ea typeface="MS Gothic" pitchFamily="2"/>
                <a:cs typeface="Khmer OS System" pitchFamily="2"/>
              </a:rPr>
              <a:t>វាយ​ពាក្យ​ទាំងនេះ ៖</a:t>
            </a:r>
          </a:p>
          <a:p>
            <a:pPr marL="324000" lvl="1" indent="-162000">
              <a:defRPr/>
            </a:pPr>
            <a:endParaRPr lang="en-US" sz="1800" dirty="0">
              <a:latin typeface="Arial" pitchFamily="18"/>
              <a:ea typeface="MS Gothic" pitchFamily="2"/>
              <a:cs typeface="Khmer OS System" pitchFamily="2"/>
            </a:endParaRPr>
          </a:p>
          <a:p>
            <a:pPr marL="324000" lvl="1" indent="-162000">
              <a:defRPr/>
            </a:pP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ទីផ្សារ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ប្រាសាទ សម្រេច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ថ្លុក ថ្លើម ប្រាង្គ</a:t>
            </a:r>
          </a:p>
          <a:p>
            <a:pPr marL="324000" lvl="1" indent="-162000">
              <a:defRPr/>
            </a:pP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សេចក្តី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ផ្តិល </a:t>
            </a:r>
            <a:r>
              <a:rPr lang="en-US" sz="1800" i="1" dirty="0">
                <a:latin typeface="Arial" pitchFamily="18"/>
                <a:ea typeface="MS Gothic" pitchFamily="2"/>
                <a:cs typeface="Khmer OS System" pitchFamily="2"/>
              </a:rPr>
              <a:t> </a:t>
            </a:r>
            <a:r>
              <a:rPr lang="km-KH" sz="1800" i="1" dirty="0">
                <a:latin typeface="Arial" pitchFamily="18"/>
                <a:ea typeface="MS Gothic" pitchFamily="2"/>
                <a:cs typeface="Khmer OS System" pitchFamily="2"/>
              </a:rPr>
              <a:t>ផ្ដល់</a:t>
            </a:r>
          </a:p>
        </p:txBody>
      </p:sp>
    </p:spTree>
    <p:extLst>
      <p:ext uri="{BB962C8B-B14F-4D97-AF65-F5344CB8AC3E}">
        <p14:creationId xmlns:p14="http://schemas.microsoft.com/office/powerpoint/2010/main" val="141738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951</TotalTime>
  <Words>1552</Words>
  <Application>Microsoft Office PowerPoint</Application>
  <PresentationFormat>On-screen Show (16:9)</PresentationFormat>
  <Paragraphs>223</Paragraphs>
  <Slides>30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StarSymbol</vt:lpstr>
      <vt:lpstr>Khmer OS Muol</vt:lpstr>
      <vt:lpstr>Verdana</vt:lpstr>
      <vt:lpstr>Wingdings</vt:lpstr>
      <vt:lpstr>Khmer OS</vt:lpstr>
      <vt:lpstr>Khmer OS System</vt:lpstr>
      <vt:lpstr>Arial</vt:lpstr>
      <vt:lpstr>Calibri</vt:lpstr>
      <vt:lpstr>Simple Light</vt:lpstr>
      <vt:lpstr>រៀនវាយយូនីកូដខ្មែរ</vt:lpstr>
      <vt:lpstr>Content</vt:lpstr>
      <vt:lpstr>Introduction</vt:lpstr>
      <vt:lpstr>Change from English to Khmer</vt:lpstr>
      <vt:lpstr>Understanding Khmer Keyboard</vt:lpstr>
      <vt:lpstr>How to type?</vt:lpstr>
      <vt:lpstr>How to type?</vt:lpstr>
      <vt:lpstr>How to type?</vt:lpstr>
      <vt:lpstr>How to type?</vt:lpstr>
      <vt:lpstr>How to type?</vt:lpstr>
      <vt:lpstr>How to type?</vt:lpstr>
      <vt:lpstr>How to type?</vt:lpstr>
      <vt:lpstr>How to type សញ្ញាលើ ?</vt:lpstr>
      <vt:lpstr>How to type សញ្ញាលើ ?</vt:lpstr>
      <vt:lpstr>How to type ចន្លោះ​មិន​ឃើញ?</vt:lpstr>
      <vt:lpstr>How to type ចន្លោះ​ភ្ជាប់?</vt:lpstr>
      <vt:lpstr>How to turn on Program?</vt:lpstr>
      <vt:lpstr>Register Account</vt:lpstr>
      <vt:lpstr>Test using Program</vt:lpstr>
      <vt:lpstr>Test using Program</vt:lpstr>
      <vt:lpstr>Practice 01</vt:lpstr>
      <vt:lpstr>Practice 02</vt:lpstr>
      <vt:lpstr>Practice 03</vt:lpstr>
      <vt:lpstr>HomeWork01</vt:lpstr>
      <vt:lpstr>PowerPoint Presentation</vt:lpstr>
      <vt:lpstr>Practice 04</vt:lpstr>
      <vt:lpstr>Practice 05</vt:lpstr>
      <vt:lpstr>Practice 06</vt:lpstr>
      <vt:lpstr>HomeWork02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FILES ORGANISATION</dc:title>
  <cp:lastModifiedBy>Chantha IT</cp:lastModifiedBy>
  <cp:revision>37</cp:revision>
  <dcterms:modified xsi:type="dcterms:W3CDTF">2022-02-28T00:54:24Z</dcterms:modified>
</cp:coreProperties>
</file>